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52.xml" ContentType="application/vnd.openxmlformats-officedocument.customXmlProperties+xml"/>
  <Override PartName="/customXml/itemProps53.xml" ContentType="application/vnd.openxmlformats-officedocument.customXmlProperties+xml"/>
  <Override PartName="/customXml/itemProps54.xml" ContentType="application/vnd.openxmlformats-officedocument.customXmlProperties+xml"/>
  <Override PartName="/customXml/itemProps55.xml" ContentType="application/vnd.openxmlformats-officedocument.customXmlProperties+xml"/>
  <Override PartName="/customXml/itemProps56.xml" ContentType="application/vnd.openxmlformats-officedocument.customXmlProperties+xml"/>
  <Override PartName="/customXml/itemProps57.xml" ContentType="application/vnd.openxmlformats-officedocument.customXmlProperties+xml"/>
  <Override PartName="/customXml/itemProps58.xml" ContentType="application/vnd.openxmlformats-officedocument.customXmlProperties+xml"/>
  <Override PartName="/customXml/itemProps59.xml" ContentType="application/vnd.openxmlformats-officedocument.customXmlProperties+xml"/>
  <Override PartName="/customXml/itemProps60.xml" ContentType="application/vnd.openxmlformats-officedocument.customXmlProperties+xml"/>
  <Override PartName="/customXml/itemProps61.xml" ContentType="application/vnd.openxmlformats-officedocument.customXmlProperties+xml"/>
  <Override PartName="/customXml/itemProps62.xml" ContentType="application/vnd.openxmlformats-officedocument.customXmlProperties+xml"/>
  <Override PartName="/customXml/itemProps63.xml" ContentType="application/vnd.openxmlformats-officedocument.customXmlProperties+xml"/>
  <Override PartName="/customXml/itemProps64.xml" ContentType="application/vnd.openxmlformats-officedocument.customXmlProperties+xml"/>
  <Override PartName="/customXml/itemProps65.xml" ContentType="application/vnd.openxmlformats-officedocument.customXmlProperties+xml"/>
  <Override PartName="/customXml/itemProps66.xml" ContentType="application/vnd.openxmlformats-officedocument.customXmlProperties+xml"/>
  <Override PartName="/customXml/itemProps67.xml" ContentType="application/vnd.openxmlformats-officedocument.customXmlProperties+xml"/>
  <Override PartName="/customXml/itemProps68.xml" ContentType="application/vnd.openxmlformats-officedocument.customXmlProperties+xml"/>
  <Override PartName="/customXml/itemProps69.xml" ContentType="application/vnd.openxmlformats-officedocument.customXmlProperties+xml"/>
  <Override PartName="/customXml/itemProps70.xml" ContentType="application/vnd.openxmlformats-officedocument.customXmlProperties+xml"/>
  <Override PartName="/customXml/itemProps71.xml" ContentType="application/vnd.openxmlformats-officedocument.customXmlProperties+xml"/>
  <Override PartName="/customXml/itemProps72.xml" ContentType="application/vnd.openxmlformats-officedocument.customXmlProperties+xml"/>
  <Override PartName="/customXml/itemProps73.xml" ContentType="application/vnd.openxmlformats-officedocument.customXmlProperties+xml"/>
  <Override PartName="/customXml/itemProps74.xml" ContentType="application/vnd.openxmlformats-officedocument.customXmlProperties+xml"/>
  <Override PartName="/customXml/itemProps75.xml" ContentType="application/vnd.openxmlformats-officedocument.customXmlProperties+xml"/>
  <Override PartName="/customXml/itemProps76.xml" ContentType="application/vnd.openxmlformats-officedocument.customXmlProperties+xml"/>
  <Override PartName="/customXml/itemProps77.xml" ContentType="application/vnd.openxmlformats-officedocument.customXmlProperties+xml"/>
  <Override PartName="/customXml/itemProps78.xml" ContentType="application/vnd.openxmlformats-officedocument.customXmlProperties+xml"/>
  <Override PartName="/customXml/itemProps79.xml" ContentType="application/vnd.openxmlformats-officedocument.customXmlProperties+xml"/>
  <Override PartName="/customXml/itemProps80.xml" ContentType="application/vnd.openxmlformats-officedocument.customXmlProperties+xml"/>
  <Override PartName="/customXml/itemProps81.xml" ContentType="application/vnd.openxmlformats-officedocument.customXmlProperties+xml"/>
  <Override PartName="/customXml/itemProps82.xml" ContentType="application/vnd.openxmlformats-officedocument.customXmlProperties+xml"/>
  <Override PartName="/customXml/itemProps83.xml" ContentType="application/vnd.openxmlformats-officedocument.customXmlProperties+xml"/>
  <Override PartName="/customXml/itemProps84.xml" ContentType="application/vnd.openxmlformats-officedocument.customXmlProperties+xml"/>
  <Override PartName="/customXml/itemProps85.xml" ContentType="application/vnd.openxmlformats-officedocument.customXmlProperties+xml"/>
  <Override PartName="/customXml/itemProps86.xml" ContentType="application/vnd.openxmlformats-officedocument.customXmlProperties+xml"/>
  <Override PartName="/customXml/itemProps87.xml" ContentType="application/vnd.openxmlformats-officedocument.customXmlProperties+xml"/>
  <Override PartName="/customXml/itemProps88.xml" ContentType="application/vnd.openxmlformats-officedocument.customXmlProperties+xml"/>
  <Override PartName="/customXml/itemProps89.xml" ContentType="application/vnd.openxmlformats-officedocument.customXmlProperties+xml"/>
  <Override PartName="/customXml/itemProps90.xml" ContentType="application/vnd.openxmlformats-officedocument.customXmlProperties+xml"/>
  <Override PartName="/customXml/itemProps91.xml" ContentType="application/vnd.openxmlformats-officedocument.customXmlProperties+xml"/>
  <Override PartName="/customXml/itemProps92.xml" ContentType="application/vnd.openxmlformats-officedocument.customXmlProperties+xml"/>
  <Override PartName="/customXml/itemProps93.xml" ContentType="application/vnd.openxmlformats-officedocument.customXmlProperties+xml"/>
  <Override PartName="/customXml/itemProps94.xml" ContentType="application/vnd.openxmlformats-officedocument.customXmlProperties+xml"/>
  <Override PartName="/customXml/itemProps95.xml" ContentType="application/vnd.openxmlformats-officedocument.customXmlProperties+xml"/>
  <Override PartName="/customXml/itemProps96.xml" ContentType="application/vnd.openxmlformats-officedocument.customXmlProperties+xml"/>
  <Override PartName="/customXml/itemProps97.xml" ContentType="application/vnd.openxmlformats-officedocument.customXmlProperties+xml"/>
  <Override PartName="/customXml/itemProps98.xml" ContentType="application/vnd.openxmlformats-officedocument.customXmlProperties+xml"/>
  <Override PartName="/customXml/itemProps99.xml" ContentType="application/vnd.openxmlformats-officedocument.customXmlProperties+xml"/>
  <Override PartName="/customXml/itemProps100.xml" ContentType="application/vnd.openxmlformats-officedocument.customXmlProperties+xml"/>
  <Override PartName="/customXml/itemProps101.xml" ContentType="application/vnd.openxmlformats-officedocument.customXmlProperties+xml"/>
  <Override PartName="/customXml/itemProps102.xml" ContentType="application/vnd.openxmlformats-officedocument.customXmlProperties+xml"/>
  <Override PartName="/customXml/itemProps103.xml" ContentType="application/vnd.openxmlformats-officedocument.customXmlProperties+xml"/>
  <Override PartName="/customXml/itemProps104.xml" ContentType="application/vnd.openxmlformats-officedocument.customXmlProperties+xml"/>
  <Override PartName="/customXml/itemProps105.xml" ContentType="application/vnd.openxmlformats-officedocument.customXmlProperties+xml"/>
  <Override PartName="/customXml/itemProps106.xml" ContentType="application/vnd.openxmlformats-officedocument.customXmlProperties+xml"/>
  <Override PartName="/customXml/itemProps107.xml" ContentType="application/vnd.openxmlformats-officedocument.customXmlProperties+xml"/>
  <Override PartName="/customXml/itemProps108.xml" ContentType="application/vnd.openxmlformats-officedocument.customXmlProperties+xml"/>
  <Override PartName="/customXml/itemProps109.xml" ContentType="application/vnd.openxmlformats-officedocument.customXmlProperties+xml"/>
  <Override PartName="/customXml/itemProps110.xml" ContentType="application/vnd.openxmlformats-officedocument.customXmlProperties+xml"/>
  <Override PartName="/customXml/itemProps111.xml" ContentType="application/vnd.openxmlformats-officedocument.customXmlProperties+xml"/>
  <Override PartName="/customXml/itemProps112.xml" ContentType="application/vnd.openxmlformats-officedocument.customXmlProperties+xml"/>
  <Override PartName="/customXml/itemProps113.xml" ContentType="application/vnd.openxmlformats-officedocument.customXmlProperties+xml"/>
  <Override PartName="/customXml/itemProps114.xml" ContentType="application/vnd.openxmlformats-officedocument.customXmlProperties+xml"/>
  <Override PartName="/customXml/itemProps115.xml" ContentType="application/vnd.openxmlformats-officedocument.customXmlProperties+xml"/>
  <Override PartName="/customXml/itemProps116.xml" ContentType="application/vnd.openxmlformats-officedocument.customXmlProperties+xml"/>
  <Override PartName="/customXml/itemProps117.xml" ContentType="application/vnd.openxmlformats-officedocument.customXmlProperties+xml"/>
  <Override PartName="/customXml/itemProps118.xml" ContentType="application/vnd.openxmlformats-officedocument.customXmlProperties+xml"/>
  <Override PartName="/customXml/itemProps119.xml" ContentType="application/vnd.openxmlformats-officedocument.customXmlProperties+xml"/>
  <Override PartName="/customXml/itemProps120.xml" ContentType="application/vnd.openxmlformats-officedocument.customXmlProperties+xml"/>
  <Override PartName="/customXml/itemProps121.xml" ContentType="application/vnd.openxmlformats-officedocument.customXmlProperties+xml"/>
  <Override PartName="/customXml/itemProps122.xml" ContentType="application/vnd.openxmlformats-officedocument.customXmlProperties+xml"/>
  <Override PartName="/customXml/itemProps123.xml" ContentType="application/vnd.openxmlformats-officedocument.customXmlProperties+xml"/>
  <Override PartName="/customXml/itemProps124.xml" ContentType="application/vnd.openxmlformats-officedocument.customXmlProperties+xml"/>
  <Override PartName="/customXml/itemProps125.xml" ContentType="application/vnd.openxmlformats-officedocument.customXmlProperties+xml"/>
  <Override PartName="/customXml/itemProps126.xml" ContentType="application/vnd.openxmlformats-officedocument.customXmlProperties+xml"/>
  <Override PartName="/customXml/itemProps127.xml" ContentType="application/vnd.openxmlformats-officedocument.customXmlProperties+xml"/>
  <Override PartName="/customXml/itemProps128.xml" ContentType="application/vnd.openxmlformats-officedocument.customXmlProperties+xml"/>
  <Override PartName="/customXml/itemProps129.xml" ContentType="application/vnd.openxmlformats-officedocument.customXmlProperties+xml"/>
  <Override PartName="/customXml/itemProps130.xml" ContentType="application/vnd.openxmlformats-officedocument.customXmlProperties+xml"/>
  <Override PartName="/customXml/itemProps131.xml" ContentType="application/vnd.openxmlformats-officedocument.customXmlProperties+xml"/>
  <Override PartName="/customXml/itemProps132.xml" ContentType="application/vnd.openxmlformats-officedocument.customXmlProperties+xml"/>
  <Override PartName="/customXml/itemProps133.xml" ContentType="application/vnd.openxmlformats-officedocument.customXmlProperties+xml"/>
  <Override PartName="/customXml/itemProps134.xml" ContentType="application/vnd.openxmlformats-officedocument.customXmlProperties+xml"/>
  <Override PartName="/customXml/itemProps135.xml" ContentType="application/vnd.openxmlformats-officedocument.customXmlProperties+xml"/>
  <Override PartName="/customXml/itemProps136.xml" ContentType="application/vnd.openxmlformats-officedocument.customXmlProperties+xml"/>
  <Override PartName="/customXml/itemProps137.xml" ContentType="application/vnd.openxmlformats-officedocument.customXmlProperties+xml"/>
  <Override PartName="/customXml/itemProps138.xml" ContentType="application/vnd.openxmlformats-officedocument.customXmlProperties+xml"/>
  <Override PartName="/customXml/itemProps139.xml" ContentType="application/vnd.openxmlformats-officedocument.customXmlProperties+xml"/>
  <Override PartName="/customXml/itemProps140.xml" ContentType="application/vnd.openxmlformats-officedocument.customXmlProperties+xml"/>
  <Override PartName="/customXml/itemProps141.xml" ContentType="application/vnd.openxmlformats-officedocument.customXmlProperties+xml"/>
  <Override PartName="/customXml/itemProps142.xml" ContentType="application/vnd.openxmlformats-officedocument.customXmlProperties+xml"/>
  <Override PartName="/customXml/itemProps143.xml" ContentType="application/vnd.openxmlformats-officedocument.customXmlProperties+xml"/>
  <Override PartName="/customXml/itemProps14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145"/>
  </p:sldMasterIdLst>
  <p:notesMasterIdLst>
    <p:notesMasterId r:id="rId174"/>
  </p:notesMasterIdLst>
  <p:handoutMasterIdLst>
    <p:handoutMasterId r:id="rId175"/>
  </p:handoutMasterIdLst>
  <p:sldIdLst>
    <p:sldId id="283" r:id="rId146"/>
    <p:sldId id="295" r:id="rId147"/>
    <p:sldId id="290" r:id="rId148"/>
    <p:sldId id="347" r:id="rId149"/>
    <p:sldId id="348" r:id="rId150"/>
    <p:sldId id="349" r:id="rId151"/>
    <p:sldId id="346" r:id="rId152"/>
    <p:sldId id="292" r:id="rId153"/>
    <p:sldId id="293" r:id="rId154"/>
    <p:sldId id="294" r:id="rId155"/>
    <p:sldId id="291" r:id="rId156"/>
    <p:sldId id="350" r:id="rId157"/>
    <p:sldId id="342" r:id="rId158"/>
    <p:sldId id="351" r:id="rId159"/>
    <p:sldId id="344" r:id="rId160"/>
    <p:sldId id="331" r:id="rId161"/>
    <p:sldId id="338" r:id="rId162"/>
    <p:sldId id="337" r:id="rId163"/>
    <p:sldId id="335" r:id="rId164"/>
    <p:sldId id="336" r:id="rId165"/>
    <p:sldId id="316" r:id="rId166"/>
    <p:sldId id="317" r:id="rId167"/>
    <p:sldId id="318" r:id="rId168"/>
    <p:sldId id="352" r:id="rId169"/>
    <p:sldId id="353" r:id="rId170"/>
    <p:sldId id="328" r:id="rId171"/>
    <p:sldId id="329" r:id="rId172"/>
    <p:sldId id="257" r:id="rId17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slides" id="{73C69594-0ADE-4BE2-8ADD-1BD08A5CD6F4}">
          <p14:sldIdLst>
            <p14:sldId id="283"/>
            <p14:sldId id="295"/>
            <p14:sldId id="290"/>
            <p14:sldId id="347"/>
            <p14:sldId id="348"/>
            <p14:sldId id="349"/>
            <p14:sldId id="346"/>
            <p14:sldId id="292"/>
            <p14:sldId id="293"/>
            <p14:sldId id="294"/>
            <p14:sldId id="291"/>
            <p14:sldId id="350"/>
            <p14:sldId id="342"/>
            <p14:sldId id="351"/>
            <p14:sldId id="344"/>
            <p14:sldId id="331"/>
            <p14:sldId id="338"/>
            <p14:sldId id="337"/>
            <p14:sldId id="335"/>
            <p14:sldId id="336"/>
            <p14:sldId id="316"/>
            <p14:sldId id="317"/>
            <p14:sldId id="318"/>
            <p14:sldId id="352"/>
            <p14:sldId id="353"/>
            <p14:sldId id="328"/>
            <p14:sldId id="329"/>
            <p14:sldId id="257"/>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33"/>
    <a:srgbClr val="DC3C00"/>
    <a:srgbClr val="002050"/>
    <a:srgbClr val="0072C6"/>
    <a:srgbClr val="EEEEEE"/>
    <a:srgbClr val="737373"/>
    <a:srgbClr val="0078D7"/>
    <a:srgbClr val="3C3C3C"/>
    <a:srgbClr val="D83B01"/>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8" autoAdjust="0"/>
    <p:restoredTop sz="75132" autoAdjust="0"/>
  </p:normalViewPr>
  <p:slideViewPr>
    <p:cSldViewPr>
      <p:cViewPr varScale="1">
        <p:scale>
          <a:sx n="82" d="100"/>
          <a:sy n="82" d="100"/>
        </p:scale>
        <p:origin x="642" y="60"/>
      </p:cViewPr>
      <p:guideLst>
        <p:guide orient="horz" pos="2203"/>
        <p:guide pos="3917"/>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2799"/>
    </p:cViewPr>
  </p:sorterViewPr>
  <p:notesViewPr>
    <p:cSldViewPr showGuides="1">
      <p:cViewPr varScale="1">
        <p:scale>
          <a:sx n="83" d="100"/>
          <a:sy n="83" d="100"/>
        </p:scale>
        <p:origin x="385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customXml" Target="../customXml/item26.xml"/><Relationship Id="rId117" Type="http://schemas.openxmlformats.org/officeDocument/2006/relationships/customXml" Target="../customXml/item117.xml"/><Relationship Id="rId21" Type="http://schemas.openxmlformats.org/officeDocument/2006/relationships/customXml" Target="../customXml/item21.xml"/><Relationship Id="rId42" Type="http://schemas.openxmlformats.org/officeDocument/2006/relationships/customXml" Target="../customXml/item42.xml"/><Relationship Id="rId47" Type="http://schemas.openxmlformats.org/officeDocument/2006/relationships/customXml" Target="../customXml/item47.xml"/><Relationship Id="rId63" Type="http://schemas.openxmlformats.org/officeDocument/2006/relationships/customXml" Target="../customXml/item63.xml"/><Relationship Id="rId68" Type="http://schemas.openxmlformats.org/officeDocument/2006/relationships/customXml" Target="../customXml/item68.xml"/><Relationship Id="rId84" Type="http://schemas.openxmlformats.org/officeDocument/2006/relationships/customXml" Target="../customXml/item84.xml"/><Relationship Id="rId89" Type="http://schemas.openxmlformats.org/officeDocument/2006/relationships/customXml" Target="../customXml/item89.xml"/><Relationship Id="rId112" Type="http://schemas.openxmlformats.org/officeDocument/2006/relationships/customXml" Target="../customXml/item112.xml"/><Relationship Id="rId133" Type="http://schemas.openxmlformats.org/officeDocument/2006/relationships/customXml" Target="../customXml/item133.xml"/><Relationship Id="rId138" Type="http://schemas.openxmlformats.org/officeDocument/2006/relationships/customXml" Target="../customXml/item138.xml"/><Relationship Id="rId154" Type="http://schemas.openxmlformats.org/officeDocument/2006/relationships/slide" Target="slides/slide9.xml"/><Relationship Id="rId159" Type="http://schemas.openxmlformats.org/officeDocument/2006/relationships/slide" Target="slides/slide14.xml"/><Relationship Id="rId175" Type="http://schemas.openxmlformats.org/officeDocument/2006/relationships/handoutMaster" Target="handoutMasters/handoutMaster1.xml"/><Relationship Id="rId170" Type="http://schemas.openxmlformats.org/officeDocument/2006/relationships/slide" Target="slides/slide25.xml"/><Relationship Id="rId16" Type="http://schemas.openxmlformats.org/officeDocument/2006/relationships/customXml" Target="../customXml/item16.xml"/><Relationship Id="rId107" Type="http://schemas.openxmlformats.org/officeDocument/2006/relationships/customXml" Target="../customXml/item107.xml"/><Relationship Id="rId11" Type="http://schemas.openxmlformats.org/officeDocument/2006/relationships/customXml" Target="../customXml/item11.xml"/><Relationship Id="rId32" Type="http://schemas.openxmlformats.org/officeDocument/2006/relationships/customXml" Target="../customXml/item32.xml"/><Relationship Id="rId37" Type="http://schemas.openxmlformats.org/officeDocument/2006/relationships/customXml" Target="../customXml/item37.xml"/><Relationship Id="rId53" Type="http://schemas.openxmlformats.org/officeDocument/2006/relationships/customXml" Target="../customXml/item53.xml"/><Relationship Id="rId58" Type="http://schemas.openxmlformats.org/officeDocument/2006/relationships/customXml" Target="../customXml/item58.xml"/><Relationship Id="rId74" Type="http://schemas.openxmlformats.org/officeDocument/2006/relationships/customXml" Target="../customXml/item74.xml"/><Relationship Id="rId79" Type="http://schemas.openxmlformats.org/officeDocument/2006/relationships/customXml" Target="../customXml/item79.xml"/><Relationship Id="rId102" Type="http://schemas.openxmlformats.org/officeDocument/2006/relationships/customXml" Target="../customXml/item102.xml"/><Relationship Id="rId123" Type="http://schemas.openxmlformats.org/officeDocument/2006/relationships/customXml" Target="../customXml/item123.xml"/><Relationship Id="rId128" Type="http://schemas.openxmlformats.org/officeDocument/2006/relationships/customXml" Target="../customXml/item128.xml"/><Relationship Id="rId144" Type="http://schemas.openxmlformats.org/officeDocument/2006/relationships/customXml" Target="../customXml/item144.xml"/><Relationship Id="rId149" Type="http://schemas.openxmlformats.org/officeDocument/2006/relationships/slide" Target="slides/slide4.xml"/><Relationship Id="rId5" Type="http://schemas.openxmlformats.org/officeDocument/2006/relationships/customXml" Target="../customXml/item5.xml"/><Relationship Id="rId90" Type="http://schemas.openxmlformats.org/officeDocument/2006/relationships/customXml" Target="../customXml/item90.xml"/><Relationship Id="rId95" Type="http://schemas.openxmlformats.org/officeDocument/2006/relationships/customXml" Target="../customXml/item95.xml"/><Relationship Id="rId160" Type="http://schemas.openxmlformats.org/officeDocument/2006/relationships/slide" Target="slides/slide15.xml"/><Relationship Id="rId165" Type="http://schemas.openxmlformats.org/officeDocument/2006/relationships/slide" Target="slides/slide20.xml"/><Relationship Id="rId181" Type="http://schemas.microsoft.com/office/2016/11/relationships/changesInfo" Target="changesInfos/changesInfo1.xml"/><Relationship Id="rId22" Type="http://schemas.openxmlformats.org/officeDocument/2006/relationships/customXml" Target="../customXml/item22.xml"/><Relationship Id="rId27" Type="http://schemas.openxmlformats.org/officeDocument/2006/relationships/customXml" Target="../customXml/item27.xml"/><Relationship Id="rId43" Type="http://schemas.openxmlformats.org/officeDocument/2006/relationships/customXml" Target="../customXml/item43.xml"/><Relationship Id="rId48" Type="http://schemas.openxmlformats.org/officeDocument/2006/relationships/customXml" Target="../customXml/item48.xml"/><Relationship Id="rId64" Type="http://schemas.openxmlformats.org/officeDocument/2006/relationships/customXml" Target="../customXml/item64.xml"/><Relationship Id="rId69" Type="http://schemas.openxmlformats.org/officeDocument/2006/relationships/customXml" Target="../customXml/item69.xml"/><Relationship Id="rId113" Type="http://schemas.openxmlformats.org/officeDocument/2006/relationships/customXml" Target="../customXml/item113.xml"/><Relationship Id="rId118" Type="http://schemas.openxmlformats.org/officeDocument/2006/relationships/customXml" Target="../customXml/item118.xml"/><Relationship Id="rId134" Type="http://schemas.openxmlformats.org/officeDocument/2006/relationships/customXml" Target="../customXml/item134.xml"/><Relationship Id="rId139" Type="http://schemas.openxmlformats.org/officeDocument/2006/relationships/customXml" Target="../customXml/item139.xml"/><Relationship Id="rId80" Type="http://schemas.openxmlformats.org/officeDocument/2006/relationships/customXml" Target="../customXml/item80.xml"/><Relationship Id="rId85" Type="http://schemas.openxmlformats.org/officeDocument/2006/relationships/customXml" Target="../customXml/item85.xml"/><Relationship Id="rId150" Type="http://schemas.openxmlformats.org/officeDocument/2006/relationships/slide" Target="slides/slide5.xml"/><Relationship Id="rId155" Type="http://schemas.openxmlformats.org/officeDocument/2006/relationships/slide" Target="slides/slide10.xml"/><Relationship Id="rId171" Type="http://schemas.openxmlformats.org/officeDocument/2006/relationships/slide" Target="slides/slide26.xml"/><Relationship Id="rId176" Type="http://schemas.openxmlformats.org/officeDocument/2006/relationships/commentAuthors" Target="commentAuthors.xml"/><Relationship Id="rId12" Type="http://schemas.openxmlformats.org/officeDocument/2006/relationships/customXml" Target="../customXml/item12.xml"/><Relationship Id="rId17" Type="http://schemas.openxmlformats.org/officeDocument/2006/relationships/customXml" Target="../customXml/item17.xml"/><Relationship Id="rId33" Type="http://schemas.openxmlformats.org/officeDocument/2006/relationships/customXml" Target="../customXml/item33.xml"/><Relationship Id="rId38" Type="http://schemas.openxmlformats.org/officeDocument/2006/relationships/customXml" Target="../customXml/item38.xml"/><Relationship Id="rId59" Type="http://schemas.openxmlformats.org/officeDocument/2006/relationships/customXml" Target="../customXml/item59.xml"/><Relationship Id="rId103" Type="http://schemas.openxmlformats.org/officeDocument/2006/relationships/customXml" Target="../customXml/item103.xml"/><Relationship Id="rId108" Type="http://schemas.openxmlformats.org/officeDocument/2006/relationships/customXml" Target="../customXml/item108.xml"/><Relationship Id="rId124" Type="http://schemas.openxmlformats.org/officeDocument/2006/relationships/customXml" Target="../customXml/item124.xml"/><Relationship Id="rId129" Type="http://schemas.openxmlformats.org/officeDocument/2006/relationships/customXml" Target="../customXml/item129.xml"/><Relationship Id="rId54" Type="http://schemas.openxmlformats.org/officeDocument/2006/relationships/customXml" Target="../customXml/item54.xml"/><Relationship Id="rId70" Type="http://schemas.openxmlformats.org/officeDocument/2006/relationships/customXml" Target="../customXml/item70.xml"/><Relationship Id="rId75" Type="http://schemas.openxmlformats.org/officeDocument/2006/relationships/customXml" Target="../customXml/item75.xml"/><Relationship Id="rId91" Type="http://schemas.openxmlformats.org/officeDocument/2006/relationships/customXml" Target="../customXml/item91.xml"/><Relationship Id="rId96" Type="http://schemas.openxmlformats.org/officeDocument/2006/relationships/customXml" Target="../customXml/item96.xml"/><Relationship Id="rId140" Type="http://schemas.openxmlformats.org/officeDocument/2006/relationships/customXml" Target="../customXml/item140.xml"/><Relationship Id="rId145" Type="http://schemas.openxmlformats.org/officeDocument/2006/relationships/slideMaster" Target="slideMasters/slideMaster1.xml"/><Relationship Id="rId161" Type="http://schemas.openxmlformats.org/officeDocument/2006/relationships/slide" Target="slides/slide16.xml"/><Relationship Id="rId166"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customXml" Target="../customXml/item6.xml"/><Relationship Id="rId23" Type="http://schemas.openxmlformats.org/officeDocument/2006/relationships/customXml" Target="../customXml/item23.xml"/><Relationship Id="rId28" Type="http://schemas.openxmlformats.org/officeDocument/2006/relationships/customXml" Target="../customXml/item28.xml"/><Relationship Id="rId49" Type="http://schemas.openxmlformats.org/officeDocument/2006/relationships/customXml" Target="../customXml/item49.xml"/><Relationship Id="rId114" Type="http://schemas.openxmlformats.org/officeDocument/2006/relationships/customXml" Target="../customXml/item114.xml"/><Relationship Id="rId119" Type="http://schemas.openxmlformats.org/officeDocument/2006/relationships/customXml" Target="../customXml/item119.xml"/><Relationship Id="rId44" Type="http://schemas.openxmlformats.org/officeDocument/2006/relationships/customXml" Target="../customXml/item44.xml"/><Relationship Id="rId60" Type="http://schemas.openxmlformats.org/officeDocument/2006/relationships/customXml" Target="../customXml/item60.xml"/><Relationship Id="rId65" Type="http://schemas.openxmlformats.org/officeDocument/2006/relationships/customXml" Target="../customXml/item65.xml"/><Relationship Id="rId81" Type="http://schemas.openxmlformats.org/officeDocument/2006/relationships/customXml" Target="../customXml/item81.xml"/><Relationship Id="rId86" Type="http://schemas.openxmlformats.org/officeDocument/2006/relationships/customXml" Target="../customXml/item86.xml"/><Relationship Id="rId130" Type="http://schemas.openxmlformats.org/officeDocument/2006/relationships/customXml" Target="../customXml/item130.xml"/><Relationship Id="rId135" Type="http://schemas.openxmlformats.org/officeDocument/2006/relationships/customXml" Target="../customXml/item135.xml"/><Relationship Id="rId151" Type="http://schemas.openxmlformats.org/officeDocument/2006/relationships/slide" Target="slides/slide6.xml"/><Relationship Id="rId156" Type="http://schemas.openxmlformats.org/officeDocument/2006/relationships/slide" Target="slides/slide11.xml"/><Relationship Id="rId177"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customXml" Target="../customXml/item9.xml"/><Relationship Id="rId172" Type="http://schemas.openxmlformats.org/officeDocument/2006/relationships/slide" Target="slides/slide27.xml"/><Relationship Id="rId180" Type="http://schemas.openxmlformats.org/officeDocument/2006/relationships/tableStyles" Target="tableStyles.xml"/><Relationship Id="rId13" Type="http://schemas.openxmlformats.org/officeDocument/2006/relationships/customXml" Target="../customXml/item13.xml"/><Relationship Id="rId18" Type="http://schemas.openxmlformats.org/officeDocument/2006/relationships/customXml" Target="../customXml/item18.xml"/><Relationship Id="rId39" Type="http://schemas.openxmlformats.org/officeDocument/2006/relationships/customXml" Target="../customXml/item39.xml"/><Relationship Id="rId109" Type="http://schemas.openxmlformats.org/officeDocument/2006/relationships/customXml" Target="../customXml/item109.xml"/><Relationship Id="rId34" Type="http://schemas.openxmlformats.org/officeDocument/2006/relationships/customXml" Target="../customXml/item34.xml"/><Relationship Id="rId50" Type="http://schemas.openxmlformats.org/officeDocument/2006/relationships/customXml" Target="../customXml/item50.xml"/><Relationship Id="rId55" Type="http://schemas.openxmlformats.org/officeDocument/2006/relationships/customXml" Target="../customXml/item55.xml"/><Relationship Id="rId76" Type="http://schemas.openxmlformats.org/officeDocument/2006/relationships/customXml" Target="../customXml/item76.xml"/><Relationship Id="rId97" Type="http://schemas.openxmlformats.org/officeDocument/2006/relationships/customXml" Target="../customXml/item97.xml"/><Relationship Id="rId104" Type="http://schemas.openxmlformats.org/officeDocument/2006/relationships/customXml" Target="../customXml/item104.xml"/><Relationship Id="rId120" Type="http://schemas.openxmlformats.org/officeDocument/2006/relationships/customXml" Target="../customXml/item120.xml"/><Relationship Id="rId125" Type="http://schemas.openxmlformats.org/officeDocument/2006/relationships/customXml" Target="../customXml/item125.xml"/><Relationship Id="rId141" Type="http://schemas.openxmlformats.org/officeDocument/2006/relationships/customXml" Target="../customXml/item141.xml"/><Relationship Id="rId146" Type="http://schemas.openxmlformats.org/officeDocument/2006/relationships/slide" Target="slides/slide1.xml"/><Relationship Id="rId167" Type="http://schemas.openxmlformats.org/officeDocument/2006/relationships/slide" Target="slides/slide22.xml"/><Relationship Id="rId7" Type="http://schemas.openxmlformats.org/officeDocument/2006/relationships/customXml" Target="../customXml/item7.xml"/><Relationship Id="rId71" Type="http://schemas.openxmlformats.org/officeDocument/2006/relationships/customXml" Target="../customXml/item71.xml"/><Relationship Id="rId92" Type="http://schemas.openxmlformats.org/officeDocument/2006/relationships/customXml" Target="../customXml/item92.xml"/><Relationship Id="rId162" Type="http://schemas.openxmlformats.org/officeDocument/2006/relationships/slide" Target="slides/slide17.xml"/><Relationship Id="rId2" Type="http://schemas.openxmlformats.org/officeDocument/2006/relationships/customXml" Target="../customXml/item2.xml"/><Relationship Id="rId29" Type="http://schemas.openxmlformats.org/officeDocument/2006/relationships/customXml" Target="../customXml/item29.xml"/><Relationship Id="rId24" Type="http://schemas.openxmlformats.org/officeDocument/2006/relationships/customXml" Target="../customXml/item24.xml"/><Relationship Id="rId40" Type="http://schemas.openxmlformats.org/officeDocument/2006/relationships/customXml" Target="../customXml/item40.xml"/><Relationship Id="rId45" Type="http://schemas.openxmlformats.org/officeDocument/2006/relationships/customXml" Target="../customXml/item45.xml"/><Relationship Id="rId66" Type="http://schemas.openxmlformats.org/officeDocument/2006/relationships/customXml" Target="../customXml/item66.xml"/><Relationship Id="rId87" Type="http://schemas.openxmlformats.org/officeDocument/2006/relationships/customXml" Target="../customXml/item87.xml"/><Relationship Id="rId110" Type="http://schemas.openxmlformats.org/officeDocument/2006/relationships/customXml" Target="../customXml/item110.xml"/><Relationship Id="rId115" Type="http://schemas.openxmlformats.org/officeDocument/2006/relationships/customXml" Target="../customXml/item115.xml"/><Relationship Id="rId131" Type="http://schemas.openxmlformats.org/officeDocument/2006/relationships/customXml" Target="../customXml/item131.xml"/><Relationship Id="rId136" Type="http://schemas.openxmlformats.org/officeDocument/2006/relationships/customXml" Target="../customXml/item136.xml"/><Relationship Id="rId157" Type="http://schemas.openxmlformats.org/officeDocument/2006/relationships/slide" Target="slides/slide12.xml"/><Relationship Id="rId178" Type="http://schemas.openxmlformats.org/officeDocument/2006/relationships/viewProps" Target="viewProps.xml"/><Relationship Id="rId61" Type="http://schemas.openxmlformats.org/officeDocument/2006/relationships/customXml" Target="../customXml/item61.xml"/><Relationship Id="rId82" Type="http://schemas.openxmlformats.org/officeDocument/2006/relationships/customXml" Target="../customXml/item82.xml"/><Relationship Id="rId152" Type="http://schemas.openxmlformats.org/officeDocument/2006/relationships/slide" Target="slides/slide7.xml"/><Relationship Id="rId173" Type="http://schemas.openxmlformats.org/officeDocument/2006/relationships/slide" Target="slides/slide28.xml"/><Relationship Id="rId19" Type="http://schemas.openxmlformats.org/officeDocument/2006/relationships/customXml" Target="../customXml/item19.xml"/><Relationship Id="rId14" Type="http://schemas.openxmlformats.org/officeDocument/2006/relationships/customXml" Target="../customXml/item14.xml"/><Relationship Id="rId30" Type="http://schemas.openxmlformats.org/officeDocument/2006/relationships/customXml" Target="../customXml/item30.xml"/><Relationship Id="rId35" Type="http://schemas.openxmlformats.org/officeDocument/2006/relationships/customXml" Target="../customXml/item35.xml"/><Relationship Id="rId56" Type="http://schemas.openxmlformats.org/officeDocument/2006/relationships/customXml" Target="../customXml/item56.xml"/><Relationship Id="rId77" Type="http://schemas.openxmlformats.org/officeDocument/2006/relationships/customXml" Target="../customXml/item77.xml"/><Relationship Id="rId100" Type="http://schemas.openxmlformats.org/officeDocument/2006/relationships/customXml" Target="../customXml/item100.xml"/><Relationship Id="rId105" Type="http://schemas.openxmlformats.org/officeDocument/2006/relationships/customXml" Target="../customXml/item105.xml"/><Relationship Id="rId126" Type="http://schemas.openxmlformats.org/officeDocument/2006/relationships/customXml" Target="../customXml/item126.xml"/><Relationship Id="rId147" Type="http://schemas.openxmlformats.org/officeDocument/2006/relationships/slide" Target="slides/slide2.xml"/><Relationship Id="rId168" Type="http://schemas.openxmlformats.org/officeDocument/2006/relationships/slide" Target="slides/slide23.xml"/><Relationship Id="rId8" Type="http://schemas.openxmlformats.org/officeDocument/2006/relationships/customXml" Target="../customXml/item8.xml"/><Relationship Id="rId51" Type="http://schemas.openxmlformats.org/officeDocument/2006/relationships/customXml" Target="../customXml/item51.xml"/><Relationship Id="rId72" Type="http://schemas.openxmlformats.org/officeDocument/2006/relationships/customXml" Target="../customXml/item72.xml"/><Relationship Id="rId93" Type="http://schemas.openxmlformats.org/officeDocument/2006/relationships/customXml" Target="../customXml/item93.xml"/><Relationship Id="rId98" Type="http://schemas.openxmlformats.org/officeDocument/2006/relationships/customXml" Target="../customXml/item98.xml"/><Relationship Id="rId121" Type="http://schemas.openxmlformats.org/officeDocument/2006/relationships/customXml" Target="../customXml/item121.xml"/><Relationship Id="rId142" Type="http://schemas.openxmlformats.org/officeDocument/2006/relationships/customXml" Target="../customXml/item142.xml"/><Relationship Id="rId163" Type="http://schemas.openxmlformats.org/officeDocument/2006/relationships/slide" Target="slides/slide18.xml"/><Relationship Id="rId3" Type="http://schemas.openxmlformats.org/officeDocument/2006/relationships/customXml" Target="../customXml/item3.xml"/><Relationship Id="rId25" Type="http://schemas.openxmlformats.org/officeDocument/2006/relationships/customXml" Target="../customXml/item25.xml"/><Relationship Id="rId46" Type="http://schemas.openxmlformats.org/officeDocument/2006/relationships/customXml" Target="../customXml/item46.xml"/><Relationship Id="rId67" Type="http://schemas.openxmlformats.org/officeDocument/2006/relationships/customXml" Target="../customXml/item67.xml"/><Relationship Id="rId116" Type="http://schemas.openxmlformats.org/officeDocument/2006/relationships/customXml" Target="../customXml/item116.xml"/><Relationship Id="rId137" Type="http://schemas.openxmlformats.org/officeDocument/2006/relationships/customXml" Target="../customXml/item137.xml"/><Relationship Id="rId158" Type="http://schemas.openxmlformats.org/officeDocument/2006/relationships/slide" Target="slides/slide13.xml"/><Relationship Id="rId20" Type="http://schemas.openxmlformats.org/officeDocument/2006/relationships/customXml" Target="../customXml/item20.xml"/><Relationship Id="rId41" Type="http://schemas.openxmlformats.org/officeDocument/2006/relationships/customXml" Target="../customXml/item41.xml"/><Relationship Id="rId62" Type="http://schemas.openxmlformats.org/officeDocument/2006/relationships/customXml" Target="../customXml/item62.xml"/><Relationship Id="rId83" Type="http://schemas.openxmlformats.org/officeDocument/2006/relationships/customXml" Target="../customXml/item83.xml"/><Relationship Id="rId88" Type="http://schemas.openxmlformats.org/officeDocument/2006/relationships/customXml" Target="../customXml/item88.xml"/><Relationship Id="rId111" Type="http://schemas.openxmlformats.org/officeDocument/2006/relationships/customXml" Target="../customXml/item111.xml"/><Relationship Id="rId132" Type="http://schemas.openxmlformats.org/officeDocument/2006/relationships/customXml" Target="../customXml/item132.xml"/><Relationship Id="rId153" Type="http://schemas.openxmlformats.org/officeDocument/2006/relationships/slide" Target="slides/slide8.xml"/><Relationship Id="rId174" Type="http://schemas.openxmlformats.org/officeDocument/2006/relationships/notesMaster" Target="notesMasters/notesMaster1.xml"/><Relationship Id="rId179" Type="http://schemas.openxmlformats.org/officeDocument/2006/relationships/theme" Target="theme/theme1.xml"/><Relationship Id="rId15" Type="http://schemas.openxmlformats.org/officeDocument/2006/relationships/customXml" Target="../customXml/item15.xml"/><Relationship Id="rId36" Type="http://schemas.openxmlformats.org/officeDocument/2006/relationships/customXml" Target="../customXml/item36.xml"/><Relationship Id="rId57" Type="http://schemas.openxmlformats.org/officeDocument/2006/relationships/customXml" Target="../customXml/item57.xml"/><Relationship Id="rId106" Type="http://schemas.openxmlformats.org/officeDocument/2006/relationships/customXml" Target="../customXml/item106.xml"/><Relationship Id="rId127" Type="http://schemas.openxmlformats.org/officeDocument/2006/relationships/customXml" Target="../customXml/item127.xml"/><Relationship Id="rId10" Type="http://schemas.openxmlformats.org/officeDocument/2006/relationships/customXml" Target="../customXml/item10.xml"/><Relationship Id="rId31" Type="http://schemas.openxmlformats.org/officeDocument/2006/relationships/customXml" Target="../customXml/item31.xml"/><Relationship Id="rId52" Type="http://schemas.openxmlformats.org/officeDocument/2006/relationships/customXml" Target="../customXml/item52.xml"/><Relationship Id="rId73" Type="http://schemas.openxmlformats.org/officeDocument/2006/relationships/customXml" Target="../customXml/item73.xml"/><Relationship Id="rId78" Type="http://schemas.openxmlformats.org/officeDocument/2006/relationships/customXml" Target="../customXml/item78.xml"/><Relationship Id="rId94" Type="http://schemas.openxmlformats.org/officeDocument/2006/relationships/customXml" Target="../customXml/item94.xml"/><Relationship Id="rId99" Type="http://schemas.openxmlformats.org/officeDocument/2006/relationships/customXml" Target="../customXml/item99.xml"/><Relationship Id="rId101" Type="http://schemas.openxmlformats.org/officeDocument/2006/relationships/customXml" Target="../customXml/item101.xml"/><Relationship Id="rId122" Type="http://schemas.openxmlformats.org/officeDocument/2006/relationships/customXml" Target="../customXml/item122.xml"/><Relationship Id="rId143" Type="http://schemas.openxmlformats.org/officeDocument/2006/relationships/customXml" Target="../customXml/item143.xml"/><Relationship Id="rId148" Type="http://schemas.openxmlformats.org/officeDocument/2006/relationships/slide" Target="slides/slide3.xml"/><Relationship Id="rId164" Type="http://schemas.openxmlformats.org/officeDocument/2006/relationships/slide" Target="slides/slide19.xml"/><Relationship Id="rId169" Type="http://schemas.openxmlformats.org/officeDocument/2006/relationships/slide" Target="slides/slide2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opher Harrison" userId="5895b409-c973-4cd3-8090-c5ebb14fce87" providerId="ADAL" clId="{6E78C292-1134-4220-A8FF-3C8DA6FA49A1}"/>
    <pc:docChg chg="undo custSel addSld delSld modSld sldOrd modSection">
      <pc:chgData name="Christopher Harrison" userId="5895b409-c973-4cd3-8090-c5ebb14fce87" providerId="ADAL" clId="{6E78C292-1134-4220-A8FF-3C8DA6FA49A1}" dt="2018-03-06T16:27:53.772" v="625" actId="20577"/>
      <pc:docMkLst>
        <pc:docMk/>
      </pc:docMkLst>
      <pc:sldChg chg="addSp delSp modSp">
        <pc:chgData name="Christopher Harrison" userId="5895b409-c973-4cd3-8090-c5ebb14fce87" providerId="ADAL" clId="{6E78C292-1134-4220-A8FF-3C8DA6FA49A1}" dt="2018-02-28T10:54:09.817" v="166" actId="478"/>
        <pc:sldMkLst>
          <pc:docMk/>
          <pc:sldMk cId="3595373487" sldId="290"/>
        </pc:sldMkLst>
        <pc:spChg chg="add del mod">
          <ac:chgData name="Christopher Harrison" userId="5895b409-c973-4cd3-8090-c5ebb14fce87" providerId="ADAL" clId="{6E78C292-1134-4220-A8FF-3C8DA6FA49A1}" dt="2018-02-28T10:52:47.231" v="164" actId="478"/>
          <ac:spMkLst>
            <pc:docMk/>
            <pc:sldMk cId="3595373487" sldId="290"/>
            <ac:spMk id="4" creationId="{97D6388F-15AA-44F4-98E5-2AA0D8A290F8}"/>
          </ac:spMkLst>
        </pc:spChg>
        <pc:spChg chg="add mod">
          <ac:chgData name="Christopher Harrison" userId="5895b409-c973-4cd3-8090-c5ebb14fce87" providerId="ADAL" clId="{6E78C292-1134-4220-A8FF-3C8DA6FA49A1}" dt="2018-02-28T10:54:03.050" v="165" actId="931"/>
          <ac:spMkLst>
            <pc:docMk/>
            <pc:sldMk cId="3595373487" sldId="290"/>
            <ac:spMk id="8" creationId="{57037912-1DB1-4283-AC77-7A0D581EAB4D}"/>
          </ac:spMkLst>
        </pc:spChg>
        <pc:spChg chg="add mod">
          <ac:chgData name="Christopher Harrison" userId="5895b409-c973-4cd3-8090-c5ebb14fce87" providerId="ADAL" clId="{6E78C292-1134-4220-A8FF-3C8DA6FA49A1}" dt="2018-02-28T10:54:03.050" v="165" actId="931"/>
          <ac:spMkLst>
            <pc:docMk/>
            <pc:sldMk cId="3595373487" sldId="290"/>
            <ac:spMk id="11" creationId="{4B1FD2E4-982A-44B2-8CD9-59406705DB5B}"/>
          </ac:spMkLst>
        </pc:spChg>
        <pc:picChg chg="add del mod">
          <ac:chgData name="Christopher Harrison" userId="5895b409-c973-4cd3-8090-c5ebb14fce87" providerId="ADAL" clId="{6E78C292-1134-4220-A8FF-3C8DA6FA49A1}" dt="2018-02-28T10:52:47.231" v="164" actId="478"/>
          <ac:picMkLst>
            <pc:docMk/>
            <pc:sldMk cId="3595373487" sldId="290"/>
            <ac:picMk id="3" creationId="{BD9978FF-38B0-4E10-AF95-D9D075CD5523}"/>
          </ac:picMkLst>
        </pc:picChg>
        <pc:picChg chg="del">
          <ac:chgData name="Christopher Harrison" userId="5895b409-c973-4cd3-8090-c5ebb14fce87" providerId="ADAL" clId="{6E78C292-1134-4220-A8FF-3C8DA6FA49A1}" dt="2018-02-28T10:51:42.537" v="156" actId="478"/>
          <ac:picMkLst>
            <pc:docMk/>
            <pc:sldMk cId="3595373487" sldId="290"/>
            <ac:picMk id="5" creationId="{00000000-0000-0000-0000-000000000000}"/>
          </ac:picMkLst>
        </pc:picChg>
        <pc:picChg chg="add mod">
          <ac:chgData name="Christopher Harrison" userId="5895b409-c973-4cd3-8090-c5ebb14fce87" providerId="ADAL" clId="{6E78C292-1134-4220-A8FF-3C8DA6FA49A1}" dt="2018-02-28T10:54:03.050" v="165" actId="931"/>
          <ac:picMkLst>
            <pc:docMk/>
            <pc:sldMk cId="3595373487" sldId="290"/>
            <ac:picMk id="7" creationId="{5C3780EC-6280-4ED4-8384-34C4E44C7472}"/>
          </ac:picMkLst>
        </pc:picChg>
        <pc:picChg chg="add del mod">
          <ac:chgData name="Christopher Harrison" userId="5895b409-c973-4cd3-8090-c5ebb14fce87" providerId="ADAL" clId="{6E78C292-1134-4220-A8FF-3C8DA6FA49A1}" dt="2018-02-28T10:54:09.817" v="166" actId="478"/>
          <ac:picMkLst>
            <pc:docMk/>
            <pc:sldMk cId="3595373487" sldId="290"/>
            <ac:picMk id="10" creationId="{C8F2DC64-EBE9-4F63-BDD2-FA8BA492A6E9}"/>
          </ac:picMkLst>
        </pc:picChg>
      </pc:sldChg>
      <pc:sldChg chg="ord">
        <pc:chgData name="Christopher Harrison" userId="5895b409-c973-4cd3-8090-c5ebb14fce87" providerId="ADAL" clId="{6E78C292-1134-4220-A8FF-3C8DA6FA49A1}" dt="2018-02-28T11:05:24.879" v="175" actId="20577"/>
        <pc:sldMkLst>
          <pc:docMk/>
          <pc:sldMk cId="2512541110" sldId="291"/>
        </pc:sldMkLst>
      </pc:sldChg>
      <pc:sldChg chg="ord">
        <pc:chgData name="Christopher Harrison" userId="5895b409-c973-4cd3-8090-c5ebb14fce87" providerId="ADAL" clId="{6E78C292-1134-4220-A8FF-3C8DA6FA49A1}" dt="2018-02-28T10:59:11.344" v="167" actId="20577"/>
        <pc:sldMkLst>
          <pc:docMk/>
          <pc:sldMk cId="1259405169" sldId="295"/>
        </pc:sldMkLst>
      </pc:sldChg>
      <pc:sldChg chg="addSp delSp modSp ord delAnim modAnim">
        <pc:chgData name="Christopher Harrison" userId="5895b409-c973-4cd3-8090-c5ebb14fce87" providerId="ADAL" clId="{6E78C292-1134-4220-A8FF-3C8DA6FA49A1}" dt="2018-02-28T11:25:40.146" v="235" actId="478"/>
        <pc:sldMkLst>
          <pc:docMk/>
          <pc:sldMk cId="1124117831" sldId="296"/>
        </pc:sldMkLst>
        <pc:spChg chg="add del mod">
          <ac:chgData name="Christopher Harrison" userId="5895b409-c973-4cd3-8090-c5ebb14fce87" providerId="ADAL" clId="{6E78C292-1134-4220-A8FF-3C8DA6FA49A1}" dt="2018-02-28T11:25:40.146" v="235" actId="478"/>
          <ac:spMkLst>
            <pc:docMk/>
            <pc:sldMk cId="1124117831" sldId="296"/>
            <ac:spMk id="3" creationId="{D904767A-65A4-466A-B9E4-CA25D3FAFA8F}"/>
          </ac:spMkLst>
        </pc:spChg>
        <pc:spChg chg="mod">
          <ac:chgData name="Christopher Harrison" userId="5895b409-c973-4cd3-8090-c5ebb14fce87" providerId="ADAL" clId="{6E78C292-1134-4220-A8FF-3C8DA6FA49A1}" dt="2018-02-28T11:21:43.810" v="181" actId="14100"/>
          <ac:spMkLst>
            <pc:docMk/>
            <pc:sldMk cId="1124117831" sldId="296"/>
            <ac:spMk id="13" creationId="{00000000-0000-0000-0000-000000000000}"/>
          </ac:spMkLst>
        </pc:spChg>
      </pc:sldChg>
      <pc:sldChg chg="addSp delSp modSp modAnim">
        <pc:chgData name="Christopher Harrison" userId="5895b409-c973-4cd3-8090-c5ebb14fce87" providerId="ADAL" clId="{6E78C292-1134-4220-A8FF-3C8DA6FA49A1}" dt="2018-03-06T16:27:53.772" v="625" actId="20577"/>
        <pc:sldMkLst>
          <pc:docMk/>
          <pc:sldMk cId="628546696" sldId="336"/>
        </pc:sldMkLst>
        <pc:spChg chg="add del">
          <ac:chgData name="Christopher Harrison" userId="5895b409-c973-4cd3-8090-c5ebb14fce87" providerId="ADAL" clId="{6E78C292-1134-4220-A8FF-3C8DA6FA49A1}" dt="2018-03-06T16:27:45.803" v="610"/>
          <ac:spMkLst>
            <pc:docMk/>
            <pc:sldMk cId="628546696" sldId="336"/>
            <ac:spMk id="3" creationId="{00000000-0000-0000-0000-000000000000}"/>
          </ac:spMkLst>
        </pc:spChg>
        <pc:spChg chg="add mod">
          <ac:chgData name="Christopher Harrison" userId="5895b409-c973-4cd3-8090-c5ebb14fce87" providerId="ADAL" clId="{6E78C292-1134-4220-A8FF-3C8DA6FA49A1}" dt="2018-03-06T16:27:53.772" v="625" actId="20577"/>
          <ac:spMkLst>
            <pc:docMk/>
            <pc:sldMk cId="628546696" sldId="336"/>
            <ac:spMk id="4" creationId="{67ABF7AC-5C54-4650-BD3B-7150BB0FD759}"/>
          </ac:spMkLst>
        </pc:spChg>
      </pc:sldChg>
      <pc:sldChg chg="modSp">
        <pc:chgData name="Christopher Harrison" userId="5895b409-c973-4cd3-8090-c5ebb14fce87" providerId="ADAL" clId="{6E78C292-1134-4220-A8FF-3C8DA6FA49A1}" dt="2018-02-06T18:14:14.197" v="153" actId="20577"/>
        <pc:sldMkLst>
          <pc:docMk/>
          <pc:sldMk cId="1781518008" sldId="338"/>
        </pc:sldMkLst>
        <pc:spChg chg="mod">
          <ac:chgData name="Christopher Harrison" userId="5895b409-c973-4cd3-8090-c5ebb14fce87" providerId="ADAL" clId="{6E78C292-1134-4220-A8FF-3C8DA6FA49A1}" dt="2018-02-06T18:14:14.197" v="153" actId="20577"/>
          <ac:spMkLst>
            <pc:docMk/>
            <pc:sldMk cId="1781518008" sldId="338"/>
            <ac:spMk id="3" creationId="{00000000-0000-0000-0000-000000000000}"/>
          </ac:spMkLst>
        </pc:spChg>
      </pc:sldChg>
      <pc:sldChg chg="addSp delSp modSp add ord setBg">
        <pc:chgData name="Christopher Harrison" userId="5895b409-c973-4cd3-8090-c5ebb14fce87" providerId="ADAL" clId="{6E78C292-1134-4220-A8FF-3C8DA6FA49A1}" dt="2018-02-28T11:01:39.788" v="173" actId="20577"/>
        <pc:sldMkLst>
          <pc:docMk/>
          <pc:sldMk cId="3319564519" sldId="342"/>
        </pc:sldMkLst>
        <pc:spChg chg="mod">
          <ac:chgData name="Christopher Harrison" userId="5895b409-c973-4cd3-8090-c5ebb14fce87" providerId="ADAL" clId="{6E78C292-1134-4220-A8FF-3C8DA6FA49A1}" dt="2017-12-04T17:08:25.512" v="71" actId="14100"/>
          <ac:spMkLst>
            <pc:docMk/>
            <pc:sldMk cId="3319564519" sldId="342"/>
            <ac:spMk id="2" creationId="{00000000-0000-0000-0000-000000000000}"/>
          </ac:spMkLst>
        </pc:spChg>
        <pc:spChg chg="add del mod">
          <ac:chgData name="Christopher Harrison" userId="5895b409-c973-4cd3-8090-c5ebb14fce87" providerId="ADAL" clId="{6E78C292-1134-4220-A8FF-3C8DA6FA49A1}" dt="2017-12-04T17:08:20.376" v="70" actId="478"/>
          <ac:spMkLst>
            <pc:docMk/>
            <pc:sldMk cId="3319564519" sldId="342"/>
            <ac:spMk id="3" creationId="{D3E3E424-4E06-4132-A934-31BDA3AF4E3E}"/>
          </ac:spMkLst>
        </pc:spChg>
      </pc:sldChg>
      <pc:sldChg chg="modSp add ord">
        <pc:chgData name="Christopher Harrison" userId="5895b409-c973-4cd3-8090-c5ebb14fce87" providerId="ADAL" clId="{6E78C292-1134-4220-A8FF-3C8DA6FA49A1}" dt="2018-02-28T11:06:17.902" v="177" actId="20577"/>
        <pc:sldMkLst>
          <pc:docMk/>
          <pc:sldMk cId="2439836900" sldId="344"/>
        </pc:sldMkLst>
        <pc:spChg chg="mod">
          <ac:chgData name="Christopher Harrison" userId="5895b409-c973-4cd3-8090-c5ebb14fce87" providerId="ADAL" clId="{6E78C292-1134-4220-A8FF-3C8DA6FA49A1}" dt="2017-12-04T21:45:25.567" v="89" actId="20577"/>
          <ac:spMkLst>
            <pc:docMk/>
            <pc:sldMk cId="2439836900" sldId="344"/>
            <ac:spMk id="4" creationId="{00000000-0000-0000-0000-000000000000}"/>
          </ac:spMkLst>
        </pc:spChg>
      </pc:sldChg>
      <pc:sldChg chg="add">
        <pc:chgData name="Christopher Harrison" userId="5895b409-c973-4cd3-8090-c5ebb14fce87" providerId="ADAL" clId="{6E78C292-1134-4220-A8FF-3C8DA6FA49A1}" dt="2018-02-28T11:25:36.589" v="234" actId="20577"/>
        <pc:sldMkLst>
          <pc:docMk/>
          <pc:sldMk cId="3535708101" sldId="346"/>
        </pc:sldMkLst>
      </pc:sldChg>
      <pc:sldChg chg="delSp modSp add ord delAnim">
        <pc:chgData name="Christopher Harrison" userId="5895b409-c973-4cd3-8090-c5ebb14fce87" providerId="ADAL" clId="{6E78C292-1134-4220-A8FF-3C8DA6FA49A1}" dt="2018-03-06T00:41:38.429" v="592"/>
        <pc:sldMkLst>
          <pc:docMk/>
          <pc:sldMk cId="70932171" sldId="347"/>
        </pc:sldMkLst>
        <pc:spChg chg="del">
          <ac:chgData name="Christopher Harrison" userId="5895b409-c973-4cd3-8090-c5ebb14fce87" providerId="ADAL" clId="{6E78C292-1134-4220-A8FF-3C8DA6FA49A1}" dt="2018-02-28T11:26:12.861" v="249" actId="478"/>
          <ac:spMkLst>
            <pc:docMk/>
            <pc:sldMk cId="70932171" sldId="347"/>
            <ac:spMk id="3" creationId="{D904767A-65A4-466A-B9E4-CA25D3FAFA8F}"/>
          </ac:spMkLst>
        </pc:spChg>
        <pc:spChg chg="mod">
          <ac:chgData name="Christopher Harrison" userId="5895b409-c973-4cd3-8090-c5ebb14fce87" providerId="ADAL" clId="{6E78C292-1134-4220-A8FF-3C8DA6FA49A1}" dt="2018-02-28T11:26:09.218" v="248" actId="20577"/>
          <ac:spMkLst>
            <pc:docMk/>
            <pc:sldMk cId="70932171" sldId="347"/>
            <ac:spMk id="13" creationId="{00000000-0000-0000-0000-000000000000}"/>
          </ac:spMkLst>
        </pc:spChg>
      </pc:sldChg>
      <pc:sldChg chg="modSp add ord">
        <pc:chgData name="Christopher Harrison" userId="5895b409-c973-4cd3-8090-c5ebb14fce87" providerId="ADAL" clId="{6E78C292-1134-4220-A8FF-3C8DA6FA49A1}" dt="2018-03-06T00:41:38.429" v="592"/>
        <pc:sldMkLst>
          <pc:docMk/>
          <pc:sldMk cId="2693086518" sldId="348"/>
        </pc:sldMkLst>
        <pc:spChg chg="mod">
          <ac:chgData name="Christopher Harrison" userId="5895b409-c973-4cd3-8090-c5ebb14fce87" providerId="ADAL" clId="{6E78C292-1134-4220-A8FF-3C8DA6FA49A1}" dt="2018-02-28T11:27:11.496" v="370" actId="20577"/>
          <ac:spMkLst>
            <pc:docMk/>
            <pc:sldMk cId="2693086518" sldId="348"/>
            <ac:spMk id="13" creationId="{00000000-0000-0000-0000-000000000000}"/>
          </ac:spMkLst>
        </pc:spChg>
      </pc:sldChg>
      <pc:sldChg chg="modSp add ord">
        <pc:chgData name="Christopher Harrison" userId="5895b409-c973-4cd3-8090-c5ebb14fce87" providerId="ADAL" clId="{6E78C292-1134-4220-A8FF-3C8DA6FA49A1}" dt="2018-03-06T00:41:38.429" v="592"/>
        <pc:sldMkLst>
          <pc:docMk/>
          <pc:sldMk cId="1963593415" sldId="349"/>
        </pc:sldMkLst>
        <pc:spChg chg="mod">
          <ac:chgData name="Christopher Harrison" userId="5895b409-c973-4cd3-8090-c5ebb14fce87" providerId="ADAL" clId="{6E78C292-1134-4220-A8FF-3C8DA6FA49A1}" dt="2018-02-28T11:27:18.992" v="373" actId="20577"/>
          <ac:spMkLst>
            <pc:docMk/>
            <pc:sldMk cId="1963593415" sldId="349"/>
            <ac:spMk id="13" creationId="{00000000-0000-0000-0000-000000000000}"/>
          </ac:spMkLst>
        </pc:spChg>
      </pc:sldChg>
      <pc:sldChg chg="modSp add">
        <pc:chgData name="Christopher Harrison" userId="5895b409-c973-4cd3-8090-c5ebb14fce87" providerId="ADAL" clId="{6E78C292-1134-4220-A8FF-3C8DA6FA49A1}" dt="2018-02-28T11:27:49.598" v="402" actId="20577"/>
        <pc:sldMkLst>
          <pc:docMk/>
          <pc:sldMk cId="2219233242" sldId="350"/>
        </pc:sldMkLst>
        <pc:spChg chg="mod">
          <ac:chgData name="Christopher Harrison" userId="5895b409-c973-4cd3-8090-c5ebb14fce87" providerId="ADAL" clId="{6E78C292-1134-4220-A8FF-3C8DA6FA49A1}" dt="2018-02-28T11:27:49.598" v="402" actId="20577"/>
          <ac:spMkLst>
            <pc:docMk/>
            <pc:sldMk cId="2219233242" sldId="350"/>
            <ac:spMk id="13" creationId="{00000000-0000-0000-0000-000000000000}"/>
          </ac:spMkLst>
        </pc:spChg>
      </pc:sldChg>
      <pc:sldChg chg="addSp delSp modSp add modTransition modAnim">
        <pc:chgData name="Christopher Harrison" userId="5895b409-c973-4cd3-8090-c5ebb14fce87" providerId="ADAL" clId="{6E78C292-1134-4220-A8FF-3C8DA6FA49A1}" dt="2018-03-06T00:42:39.137" v="604" actId="20577"/>
        <pc:sldMkLst>
          <pc:docMk/>
          <pc:sldMk cId="3598694590" sldId="351"/>
        </pc:sldMkLst>
        <pc:spChg chg="del">
          <ac:chgData name="Christopher Harrison" userId="5895b409-c973-4cd3-8090-c5ebb14fce87" providerId="ADAL" clId="{6E78C292-1134-4220-A8FF-3C8DA6FA49A1}" dt="2018-02-28T11:28:15.671" v="406" actId="20577"/>
          <ac:spMkLst>
            <pc:docMk/>
            <pc:sldMk cId="3598694590" sldId="351"/>
            <ac:spMk id="2" creationId="{DA29F962-41C7-4E57-B897-7A4154C6C5C5}"/>
          </ac:spMkLst>
        </pc:spChg>
        <pc:spChg chg="del">
          <ac:chgData name="Christopher Harrison" userId="5895b409-c973-4cd3-8090-c5ebb14fce87" providerId="ADAL" clId="{6E78C292-1134-4220-A8FF-3C8DA6FA49A1}" dt="2018-02-28T11:28:15.671" v="406" actId="20577"/>
          <ac:spMkLst>
            <pc:docMk/>
            <pc:sldMk cId="3598694590" sldId="351"/>
            <ac:spMk id="3" creationId="{A5BD4897-D221-41FA-959E-FF4019F2F22D}"/>
          </ac:spMkLst>
        </pc:spChg>
        <pc:spChg chg="add mod">
          <ac:chgData name="Christopher Harrison" userId="5895b409-c973-4cd3-8090-c5ebb14fce87" providerId="ADAL" clId="{6E78C292-1134-4220-A8FF-3C8DA6FA49A1}" dt="2018-02-28T11:28:27.801" v="465" actId="20577"/>
          <ac:spMkLst>
            <pc:docMk/>
            <pc:sldMk cId="3598694590" sldId="351"/>
            <ac:spMk id="4" creationId="{81845C5E-563D-4E2F-AA49-181EB79C1651}"/>
          </ac:spMkLst>
        </pc:spChg>
        <pc:spChg chg="add mod">
          <ac:chgData name="Christopher Harrison" userId="5895b409-c973-4cd3-8090-c5ebb14fce87" providerId="ADAL" clId="{6E78C292-1134-4220-A8FF-3C8DA6FA49A1}" dt="2018-03-06T00:42:39.137" v="604" actId="20577"/>
          <ac:spMkLst>
            <pc:docMk/>
            <pc:sldMk cId="3598694590" sldId="351"/>
            <ac:spMk id="5" creationId="{8D9BC683-BFCD-4B8C-BD91-7F64F87BFDB3}"/>
          </ac:spMkLst>
        </pc:spChg>
      </pc:sldChg>
      <pc:sldChg chg="add">
        <pc:chgData name="Christopher Harrison" userId="5895b409-c973-4cd3-8090-c5ebb14fce87" providerId="ADAL" clId="{6E78C292-1134-4220-A8FF-3C8DA6FA49A1}" dt="2018-03-06T16:23:40.935" v="605"/>
        <pc:sldMkLst>
          <pc:docMk/>
          <pc:sldMk cId="3845354953" sldId="352"/>
        </pc:sldMkLst>
      </pc:sldChg>
      <pc:sldChg chg="add del">
        <pc:chgData name="Christopher Harrison" userId="5895b409-c973-4cd3-8090-c5ebb14fce87" providerId="ADAL" clId="{6E78C292-1134-4220-A8FF-3C8DA6FA49A1}" dt="2018-03-06T16:24:12.071" v="607"/>
        <pc:sldMkLst>
          <pc:docMk/>
          <pc:sldMk cId="220230548" sldId="353"/>
        </pc:sldMkLst>
      </pc:sldChg>
      <pc:sldChg chg="add">
        <pc:chgData name="Christopher Harrison" userId="5895b409-c973-4cd3-8090-c5ebb14fce87" providerId="ADAL" clId="{6E78C292-1134-4220-A8FF-3C8DA6FA49A1}" dt="2018-03-06T16:24:15.633" v="608"/>
        <pc:sldMkLst>
          <pc:docMk/>
          <pc:sldMk cId="4038365885" sldId="353"/>
        </pc:sldMkLst>
      </pc:sldChg>
      <pc:sldMasterChg chg="delSldLayout">
        <pc:chgData name="Christopher Harrison" userId="5895b409-c973-4cd3-8090-c5ebb14fce87" providerId="ADAL" clId="{6E78C292-1134-4220-A8FF-3C8DA6FA49A1}" dt="2018-02-28T11:01:19.447" v="172" actId="2696"/>
        <pc:sldMasterMkLst>
          <pc:docMk/>
          <pc:sldMasterMk cId="1790270825" sldId="2147484082"/>
        </pc:sldMasterMkLst>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3/5/2018 4:41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jpe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3/5/2018 4:40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a:t>
            </a:r>
            <a:r>
              <a:rPr lang="en-US" baseline="0" dirty="0"/>
              <a:t> all that, what is a bot?</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3/5/2018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6216529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3A5C127-CB05-47B6-8D1E-7BC74A68F508}" type="datetime8">
              <a:rPr lang="en-US" smtClean="0">
                <a:solidFill>
                  <a:prstClr val="black"/>
                </a:solidFill>
              </a:rPr>
              <a:pPr/>
              <a:t>3/5/2018 4:40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7404861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3/5/2018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9496492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dirty="0"/>
          </a:p>
        </p:txBody>
      </p:sp>
      <p:sp>
        <p:nvSpPr>
          <p:cNvPr id="10" name="Date Placeholder 9"/>
          <p:cNvSpPr>
            <a:spLocks noGrp="1"/>
          </p:cNvSpPr>
          <p:nvPr>
            <p:ph type="dt" idx="13"/>
          </p:nvPr>
        </p:nvSpPr>
        <p:spPr/>
        <p:txBody>
          <a:bodyPr/>
          <a:lstStyle/>
          <a:p>
            <a:fld id="{6108602D-D426-4C00-B215-BFA18C076426}" type="datetime8">
              <a:rPr lang="en-US" smtClean="0"/>
              <a:t>3/5/2018 4:40 PM</a:t>
            </a:fld>
            <a:endParaRPr lang="en-US" dirty="0"/>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3048632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3/5/2018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3081131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3/5/2018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334464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3/5/2018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4001563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3/5/2018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41780422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3/5/2018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8808408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3/5/2018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0645080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3/5/2018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354516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3/5/2018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4077300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3/5/2018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0489769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customXml" Target="../../customXml/item117.xml"/><Relationship Id="rId7" Type="http://schemas.openxmlformats.org/officeDocument/2006/relationships/image" Target="../media/image1.png"/><Relationship Id="rId2" Type="http://schemas.openxmlformats.org/officeDocument/2006/relationships/customXml" Target="../../customXml/item116.xml"/><Relationship Id="rId1" Type="http://schemas.openxmlformats.org/officeDocument/2006/relationships/customXml" Target="../../customXml/item115.xml"/><Relationship Id="rId6" Type="http://schemas.openxmlformats.org/officeDocument/2006/relationships/slideMaster" Target="../slideMasters/slideMaster1.xml"/><Relationship Id="rId5" Type="http://schemas.openxmlformats.org/officeDocument/2006/relationships/customXml" Target="../../customXml/item119.xml"/><Relationship Id="rId4" Type="http://schemas.openxmlformats.org/officeDocument/2006/relationships/customXml" Target="../../customXml/item118.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122.xml"/><Relationship Id="rId7" Type="http://schemas.openxmlformats.org/officeDocument/2006/relationships/image" Target="../media/image1.png"/><Relationship Id="rId2" Type="http://schemas.openxmlformats.org/officeDocument/2006/relationships/customXml" Target="../../customXml/item121.xml"/><Relationship Id="rId1" Type="http://schemas.openxmlformats.org/officeDocument/2006/relationships/customXml" Target="../../customXml/item120.xml"/><Relationship Id="rId6" Type="http://schemas.openxmlformats.org/officeDocument/2006/relationships/slideMaster" Target="../slideMasters/slideMaster1.xml"/><Relationship Id="rId5" Type="http://schemas.openxmlformats.org/officeDocument/2006/relationships/customXml" Target="../../customXml/item124.xml"/><Relationship Id="rId4" Type="http://schemas.openxmlformats.org/officeDocument/2006/relationships/customXml" Target="../../customXml/item123.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127.xml"/><Relationship Id="rId7" Type="http://schemas.openxmlformats.org/officeDocument/2006/relationships/image" Target="../media/image1.png"/><Relationship Id="rId2" Type="http://schemas.openxmlformats.org/officeDocument/2006/relationships/customXml" Target="../../customXml/item126.xml"/><Relationship Id="rId1" Type="http://schemas.openxmlformats.org/officeDocument/2006/relationships/customXml" Target="../../customXml/item125.xml"/><Relationship Id="rId6" Type="http://schemas.openxmlformats.org/officeDocument/2006/relationships/slideMaster" Target="../slideMasters/slideMaster1.xml"/><Relationship Id="rId5" Type="http://schemas.openxmlformats.org/officeDocument/2006/relationships/customXml" Target="../../customXml/item129.xml"/><Relationship Id="rId4" Type="http://schemas.openxmlformats.org/officeDocument/2006/relationships/customXml" Target="../../customXml/item128.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customXml" Target="../../customXml/item132.xml"/><Relationship Id="rId7" Type="http://schemas.openxmlformats.org/officeDocument/2006/relationships/image" Target="../media/image1.png"/><Relationship Id="rId2" Type="http://schemas.openxmlformats.org/officeDocument/2006/relationships/customXml" Target="../../customXml/item131.xml"/><Relationship Id="rId1" Type="http://schemas.openxmlformats.org/officeDocument/2006/relationships/customXml" Target="../../customXml/item130.xml"/><Relationship Id="rId6" Type="http://schemas.openxmlformats.org/officeDocument/2006/relationships/slideMaster" Target="../slideMasters/slideMaster1.xml"/><Relationship Id="rId5" Type="http://schemas.openxmlformats.org/officeDocument/2006/relationships/customXml" Target="../../customXml/item134.xml"/><Relationship Id="rId4" Type="http://schemas.openxmlformats.org/officeDocument/2006/relationships/customXml" Target="../../customXml/item133.xml"/></Relationships>
</file>

<file path=ppt/slideLayouts/_rels/slideLayout5.xml.rels><?xml version="1.0" encoding="UTF-8" standalone="yes"?>
<Relationships xmlns="http://schemas.openxmlformats.org/package/2006/relationships"><Relationship Id="rId3" Type="http://schemas.openxmlformats.org/officeDocument/2006/relationships/customXml" Target="../../customXml/item137.xml"/><Relationship Id="rId7" Type="http://schemas.openxmlformats.org/officeDocument/2006/relationships/image" Target="../media/image2.png"/><Relationship Id="rId2" Type="http://schemas.openxmlformats.org/officeDocument/2006/relationships/customXml" Target="../../customXml/item136.xml"/><Relationship Id="rId1" Type="http://schemas.openxmlformats.org/officeDocument/2006/relationships/customXml" Target="../../customXml/item135.xml"/><Relationship Id="rId6" Type="http://schemas.openxmlformats.org/officeDocument/2006/relationships/slideMaster" Target="../slideMasters/slideMaster1.xml"/><Relationship Id="rId5" Type="http://schemas.openxmlformats.org/officeDocument/2006/relationships/customXml" Target="../../customXml/item139.xml"/><Relationship Id="rId4" Type="http://schemas.openxmlformats.org/officeDocument/2006/relationships/customXml" Target="../../customXml/item138.xml"/></Relationships>
</file>

<file path=ppt/slideLayouts/_rels/slideLayout6.xml.rels><?xml version="1.0" encoding="UTF-8" standalone="yes"?>
<Relationships xmlns="http://schemas.openxmlformats.org/package/2006/relationships"><Relationship Id="rId3" Type="http://schemas.openxmlformats.org/officeDocument/2006/relationships/customXml" Target="../../customXml/item142.xml"/><Relationship Id="rId7" Type="http://schemas.openxmlformats.org/officeDocument/2006/relationships/image" Target="../media/image2.png"/><Relationship Id="rId2" Type="http://schemas.openxmlformats.org/officeDocument/2006/relationships/customXml" Target="../../customXml/item141.xml"/><Relationship Id="rId1" Type="http://schemas.openxmlformats.org/officeDocument/2006/relationships/customXml" Target="../../customXml/item140.xml"/><Relationship Id="rId6" Type="http://schemas.openxmlformats.org/officeDocument/2006/relationships/slideMaster" Target="../slideMasters/slideMaster1.xml"/><Relationship Id="rId5" Type="http://schemas.openxmlformats.org/officeDocument/2006/relationships/customXml" Target="../../customXml/item144.xml"/><Relationship Id="rId4" Type="http://schemas.openxmlformats.org/officeDocument/2006/relationships/customXml" Target="../../customXml/item14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
        <p:nvSpPr>
          <p:cNvPr id="3" name="TextBox 2"/>
          <p:cNvSpPr txBox="1"/>
          <p:nvPr userDrawn="1"/>
        </p:nvSpPr>
        <p:spPr>
          <a:xfrm>
            <a:off x="148079" y="296862"/>
            <a:ext cx="4337341" cy="683264"/>
          </a:xfrm>
          <a:prstGeom prst="rect">
            <a:avLst/>
          </a:prstGeom>
          <a:noFill/>
        </p:spPr>
        <p:txBody>
          <a:bodyPr wrap="none" lIns="182880" tIns="146304" rIns="182880" bIns="146304" rtlCol="0">
            <a:spAutoFit/>
          </a:bodyPr>
          <a:lstStyle/>
          <a:p>
            <a:pPr>
              <a:lnSpc>
                <a:spcPct val="90000"/>
              </a:lnSpc>
              <a:spcAft>
                <a:spcPts val="600"/>
              </a:spcAft>
            </a:pPr>
            <a:r>
              <a:rPr lang="en-US" sz="2800" dirty="0">
                <a:solidFill>
                  <a:srgbClr val="737373"/>
                </a:solidFill>
                <a:latin typeface="+mj-lt"/>
              </a:rPr>
              <a:t>Microsoft Virtual Academy</a:t>
            </a: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5760" y="1280160"/>
            <a:ext cx="11704320" cy="1877437"/>
          </a:xfrm>
        </p:spPr>
        <p:txBody>
          <a:bodyPr>
            <a:spAutoFit/>
          </a:bodyPr>
          <a:lstStyle>
            <a:lvl1pPr>
              <a:spcBef>
                <a:spcPts val="600"/>
              </a:spcBef>
              <a:defRPr sz="2000"/>
            </a:lvl1pPr>
            <a:lvl2pPr>
              <a:spcBef>
                <a:spcPts val="600"/>
              </a:spcBef>
              <a:defRPr sz="2000"/>
            </a:lvl2pPr>
            <a:lvl3pPr>
              <a:spcBef>
                <a:spcPts val="600"/>
              </a:spcBef>
              <a:defRPr sz="2000"/>
            </a:lvl3pPr>
            <a:lvl4pPr>
              <a:spcBef>
                <a:spcPts val="600"/>
              </a:spcBef>
              <a:defRPr sz="2000"/>
            </a:lvl4pPr>
            <a:lvl5pPr>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59"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6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99396763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663440" y="2560320"/>
            <a:ext cx="2103120" cy="210312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60320" y="2560320"/>
            <a:ext cx="2103120" cy="210312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57200" y="2560320"/>
            <a:ext cx="2103120" cy="210312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766560" y="2560320"/>
            <a:ext cx="2103120" cy="210312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160803" y="5051425"/>
            <a:ext cx="8928100" cy="1943100"/>
          </a:xfrm>
          <a:prstGeom prst="rect">
            <a:avLst/>
          </a:prstGeom>
        </p:spPr>
      </p:pic>
    </p:spTree>
    <p:extLst>
      <p:ext uri="{BB962C8B-B14F-4D97-AF65-F5344CB8AC3E}">
        <p14:creationId xmlns:p14="http://schemas.microsoft.com/office/powerpoint/2010/main" val="129516634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6217920" y="0"/>
            <a:ext cx="6217920" cy="6995160"/>
          </a:xfrm>
        </p:spPr>
        <p:txBody>
          <a:bodyPr/>
          <a:lstStyle/>
          <a:p>
            <a:endParaRPr lang="en-US"/>
          </a:p>
        </p:txBody>
      </p:sp>
      <p:sp>
        <p:nvSpPr>
          <p:cNvPr id="6" name="Text Placeholder 5"/>
          <p:cNvSpPr>
            <a:spLocks noGrp="1"/>
          </p:cNvSpPr>
          <p:nvPr>
            <p:ph type="body" sz="quarter" idx="11"/>
          </p:nvPr>
        </p:nvSpPr>
        <p:spPr>
          <a:xfrm>
            <a:off x="365759"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8264801"/>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58368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217920" cy="6995160"/>
          </a:xfrm>
        </p:spPr>
        <p:txBody>
          <a:bodyPr/>
          <a:lstStyle/>
          <a:p>
            <a:endParaRPr lang="en-US"/>
          </a:p>
        </p:txBody>
      </p:sp>
      <p:sp>
        <p:nvSpPr>
          <p:cNvPr id="6" name="Text Placeholder 5"/>
          <p:cNvSpPr>
            <a:spLocks noGrp="1"/>
          </p:cNvSpPr>
          <p:nvPr>
            <p:ph type="body" sz="quarter" idx="11"/>
          </p:nvPr>
        </p:nvSpPr>
        <p:spPr>
          <a:xfrm>
            <a:off x="6583680"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9917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365760" y="731520"/>
            <a:ext cx="7772400" cy="615553"/>
          </a:xfrm>
        </p:spPr>
        <p:txBody>
          <a:bodyPr>
            <a:spAutoFit/>
          </a:bodyPr>
          <a:lstStyle>
            <a:lvl1pP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93069" y="3497580"/>
            <a:ext cx="7346006" cy="3505200"/>
          </a:xfrm>
          <a:prstGeom prst="rect">
            <a:avLst/>
          </a:prstGeom>
        </p:spPr>
      </p:pic>
    </p:spTree>
    <p:extLst>
      <p:ext uri="{BB962C8B-B14F-4D97-AF65-F5344CB8AC3E}">
        <p14:creationId xmlns:p14="http://schemas.microsoft.com/office/powerpoint/2010/main" val="101756562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4297680" y="731520"/>
            <a:ext cx="7772400" cy="615553"/>
          </a:xfrm>
        </p:spPr>
        <p:txBody>
          <a:bodyPr>
            <a:spAutoFit/>
          </a:bodyPr>
          <a:lstStyle>
            <a:lvl1pPr algn="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55637" y="3268662"/>
            <a:ext cx="7463692" cy="3048000"/>
          </a:xfrm>
          <a:prstGeom prst="rect">
            <a:avLst/>
          </a:prstGeom>
        </p:spPr>
      </p:pic>
    </p:spTree>
    <p:extLst>
      <p:ext uri="{BB962C8B-B14F-4D97-AF65-F5344CB8AC3E}">
        <p14:creationId xmlns:p14="http://schemas.microsoft.com/office/powerpoint/2010/main" val="188416763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7691294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5760" y="1097280"/>
            <a:ext cx="7315200" cy="1181862"/>
          </a:xfrm>
          <a:noFill/>
        </p:spPr>
        <p:txBody>
          <a:bodyPr tIns="91440" bIns="91440" anchor="t" anchorCtr="0">
            <a:spAutoFit/>
          </a:bodyPr>
          <a:lstStyle>
            <a:lvl1pPr>
              <a:defRPr sz="7200" spc="-8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24117026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421824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65760" y="1371600"/>
            <a:ext cx="11704320" cy="2043636"/>
          </a:xfrm>
        </p:spPr>
        <p:txBody>
          <a:bodyPr>
            <a:spAutoFit/>
          </a:bodyPr>
          <a:lstStyle>
            <a:lvl1pPr marL="0" indent="0">
              <a:spcBef>
                <a:spcPts val="600"/>
              </a:spcBef>
              <a:buNone/>
              <a:defRPr sz="32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86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572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858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9144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50837" y="5554662"/>
            <a:ext cx="11704320" cy="954107"/>
          </a:xfrm>
          <a:prstGeom prst="rect">
            <a:avLst/>
          </a:prstGeom>
          <a:noFill/>
          <a:ln w="12700">
            <a:noFill/>
            <a:miter lim="800000"/>
            <a:headEnd type="none" w="sm" len="sm"/>
            <a:tailEnd type="none" w="sm" len="sm"/>
          </a:ln>
          <a:effectLst/>
        </p:spPr>
        <p:txBody>
          <a:bodyPr vert="horz" wrap="square" lIns="91440" tIns="91440" rIns="91440" bIns="91440" numCol="1" anchor="t" anchorCtr="0" compatLnSpc="1">
            <a:prstTxWarp prst="textNoShape">
              <a:avLst/>
            </a:prstTxWarp>
            <a:spAutoFit/>
          </a:bodyPr>
          <a:lstStyle/>
          <a:p>
            <a:pPr defTabSz="932290" eaLnBrk="0" hangingPunct="0"/>
            <a:r>
              <a:rPr lang="en-US" sz="100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32290" eaLnBrk="0" hangingPunct="0"/>
            <a:r>
              <a:rPr lang="en-US" sz="100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65760" y="1371600"/>
            <a:ext cx="11704320" cy="1877437"/>
          </a:xfrm>
          <a:prstGeom prst="rect">
            <a:avLst/>
          </a:prstGeom>
        </p:spPr>
        <p:txBody>
          <a:bodyPr>
            <a:spAutoFit/>
          </a:bodyPr>
          <a:lstStyle>
            <a:lvl1pPr marL="2286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572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858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9144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430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63640"/>
            <a:ext cx="12436476" cy="731520"/>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2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339196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1382278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8079" y="296862"/>
            <a:ext cx="4337341" cy="683264"/>
          </a:xfrm>
          <a:prstGeom prst="rect">
            <a:avLst/>
          </a:prstGeom>
          <a:noFill/>
        </p:spPr>
        <p:txBody>
          <a:bodyPr wrap="none" lIns="182880" tIns="146304" rIns="182880" bIns="146304" rtlCol="0">
            <a:spAutoFit/>
          </a:bodyPr>
          <a:lstStyle/>
          <a:p>
            <a:pPr>
              <a:lnSpc>
                <a:spcPct val="90000"/>
              </a:lnSpc>
              <a:spcAft>
                <a:spcPts val="600"/>
              </a:spcAft>
            </a:pPr>
            <a:r>
              <a:rPr lang="en-US" sz="2800" dirty="0">
                <a:solidFill>
                  <a:srgbClr val="737373"/>
                </a:solidFill>
                <a:latin typeface="+mj-lt"/>
              </a:rPr>
              <a:t>Microsoft Virtual Academy</a:t>
            </a:r>
          </a:p>
        </p:txBody>
      </p:sp>
    </p:spTree>
    <p:extLst>
      <p:ext uri="{BB962C8B-B14F-4D97-AF65-F5344CB8AC3E}">
        <p14:creationId xmlns:p14="http://schemas.microsoft.com/office/powerpoint/2010/main" val="20711386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1315" y="0"/>
            <a:ext cx="6995160" cy="6995160"/>
          </a:xfrm>
          <a:prstGeom prst="rect">
            <a:avLst/>
          </a:prstGeom>
        </p:spPr>
      </p:pic>
    </p:spTree>
    <p:extLst>
      <p:ext uri="{BB962C8B-B14F-4D97-AF65-F5344CB8AC3E}">
        <p14:creationId xmlns:p14="http://schemas.microsoft.com/office/powerpoint/2010/main" val="476042617"/>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812175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50837" y="6143778"/>
            <a:ext cx="2283588" cy="373062"/>
          </a:xfrm>
          <a:prstGeom prst="rect">
            <a:avLst/>
          </a:prstGeom>
        </p:spPr>
      </p:pic>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chemeClr val="bg1"/>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8079" y="296862"/>
            <a:ext cx="4337341" cy="683264"/>
          </a:xfrm>
          <a:prstGeom prst="rect">
            <a:avLst/>
          </a:prstGeom>
          <a:noFill/>
        </p:spPr>
        <p:txBody>
          <a:bodyPr wrap="none" lIns="182880" tIns="146304" rIns="182880" bIns="146304" rtlCol="0">
            <a:spAutoFit/>
          </a:bodyPr>
          <a:lstStyle/>
          <a:p>
            <a:pPr>
              <a:lnSpc>
                <a:spcPct val="90000"/>
              </a:lnSpc>
              <a:spcAft>
                <a:spcPts val="600"/>
              </a:spcAft>
            </a:pPr>
            <a:r>
              <a:rPr lang="en-US" sz="2800" dirty="0">
                <a:solidFill>
                  <a:schemeClr val="bg1"/>
                </a:solidFill>
                <a:latin typeface="+mj-lt"/>
              </a:rPr>
              <a:t>Microsoft Virtual Academy</a:t>
            </a:r>
          </a:p>
        </p:txBody>
      </p:sp>
    </p:spTree>
    <p:extLst>
      <p:ext uri="{BB962C8B-B14F-4D97-AF65-F5344CB8AC3E}">
        <p14:creationId xmlns:p14="http://schemas.microsoft.com/office/powerpoint/2010/main" val="18608682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50837" y="6143778"/>
            <a:ext cx="2283588" cy="373062"/>
          </a:xfrm>
          <a:prstGeom prst="rect">
            <a:avLst/>
          </a:prstGeom>
        </p:spPr>
      </p:pic>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chemeClr val="bg1"/>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7324337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703157" y="5897245"/>
            <a:ext cx="7197633" cy="1097280"/>
          </a:xfrm>
          <a:prstGeom prst="rect">
            <a:avLst/>
          </a:prstGeom>
        </p:spPr>
      </p:pic>
    </p:spTree>
    <p:extLst>
      <p:ext uri="{BB962C8B-B14F-4D97-AF65-F5344CB8AC3E}">
        <p14:creationId xmlns:p14="http://schemas.microsoft.com/office/powerpoint/2010/main" val="31024258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0" indent="0">
              <a:spcBef>
                <a:spcPts val="600"/>
              </a:spcBef>
              <a:buFontTx/>
              <a:buNone/>
              <a:defRPr sz="2000"/>
            </a:lvl2pPr>
            <a:lvl3pPr marL="228600" indent="0">
              <a:spcBef>
                <a:spcPts val="600"/>
              </a:spcBef>
              <a:buNone/>
              <a:defRPr/>
            </a:lvl3pPr>
            <a:lvl4pPr marL="457200" indent="0">
              <a:spcBef>
                <a:spcPts val="600"/>
              </a:spcBef>
              <a:buNone/>
              <a:defRPr/>
            </a:lvl4pPr>
            <a:lvl5pPr marL="685800" indent="0">
              <a:spcBef>
                <a:spcPts val="600"/>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228600" indent="-228600">
              <a:spcBef>
                <a:spcPts val="600"/>
              </a:spcBef>
              <a:buFont typeface="Arial" charset="0"/>
              <a:buChar char="•"/>
              <a:defRPr sz="2000"/>
            </a:lvl2pPr>
            <a:lvl3pPr marL="457200" indent="-228600">
              <a:spcBef>
                <a:spcPts val="600"/>
              </a:spcBef>
              <a:buFont typeface="Arial" charset="0"/>
              <a:buChar char="•"/>
              <a:defRPr/>
            </a:lvl3pPr>
            <a:lvl4pPr marL="685800" indent="-228600">
              <a:spcBef>
                <a:spcPts val="600"/>
              </a:spcBef>
              <a:buFont typeface="Arial" charset="0"/>
              <a:buChar char="•"/>
              <a:defRPr/>
            </a:lvl4pPr>
            <a:lvl5pPr marL="914400" indent="-228600">
              <a:spcBef>
                <a:spcPts val="600"/>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ags" Target="../tags/tag8.xml"/><Relationship Id="rId21" Type="http://schemas.openxmlformats.org/officeDocument/2006/relationships/slideLayout" Target="../slideLayouts/slideLayout21.xml"/><Relationship Id="rId34" Type="http://schemas.openxmlformats.org/officeDocument/2006/relationships/tags" Target="../tags/tag3.xml"/><Relationship Id="rId42" Type="http://schemas.openxmlformats.org/officeDocument/2006/relationships/tags" Target="../tags/tag11.xml"/><Relationship Id="rId47" Type="http://schemas.openxmlformats.org/officeDocument/2006/relationships/tags" Target="../tags/tag16.xml"/><Relationship Id="rId50" Type="http://schemas.openxmlformats.org/officeDocument/2006/relationships/tags" Target="../tags/tag19.xml"/><Relationship Id="rId55" Type="http://schemas.openxmlformats.org/officeDocument/2006/relationships/tags" Target="../tags/tag24.xml"/><Relationship Id="rId63" Type="http://schemas.openxmlformats.org/officeDocument/2006/relationships/tags" Target="../tags/tag32.xml"/><Relationship Id="rId68" Type="http://schemas.openxmlformats.org/officeDocument/2006/relationships/tags" Target="../tags/tag3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1.xml"/><Relationship Id="rId37" Type="http://schemas.openxmlformats.org/officeDocument/2006/relationships/tags" Target="../tags/tag6.xml"/><Relationship Id="rId40" Type="http://schemas.openxmlformats.org/officeDocument/2006/relationships/tags" Target="../tags/tag9.xml"/><Relationship Id="rId45" Type="http://schemas.openxmlformats.org/officeDocument/2006/relationships/tags" Target="../tags/tag14.xml"/><Relationship Id="rId53" Type="http://schemas.openxmlformats.org/officeDocument/2006/relationships/tags" Target="../tags/tag22.xml"/><Relationship Id="rId58" Type="http://schemas.openxmlformats.org/officeDocument/2006/relationships/tags" Target="../tags/tag27.xml"/><Relationship Id="rId66" Type="http://schemas.openxmlformats.org/officeDocument/2006/relationships/tags" Target="../tags/tag3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ags" Target="../tags/tag5.xml"/><Relationship Id="rId49" Type="http://schemas.openxmlformats.org/officeDocument/2006/relationships/tags" Target="../tags/tag18.xml"/><Relationship Id="rId57" Type="http://schemas.openxmlformats.org/officeDocument/2006/relationships/tags" Target="../tags/tag26.xml"/><Relationship Id="rId61" Type="http://schemas.openxmlformats.org/officeDocument/2006/relationships/tags" Target="../tags/tag30.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4" Type="http://schemas.openxmlformats.org/officeDocument/2006/relationships/tags" Target="../tags/tag13.xml"/><Relationship Id="rId52" Type="http://schemas.openxmlformats.org/officeDocument/2006/relationships/tags" Target="../tags/tag21.xml"/><Relationship Id="rId60" Type="http://schemas.openxmlformats.org/officeDocument/2006/relationships/tags" Target="../tags/tag29.xml"/><Relationship Id="rId65" Type="http://schemas.openxmlformats.org/officeDocument/2006/relationships/tags" Target="../tags/tag3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ags" Target="../tags/tag4.xml"/><Relationship Id="rId43" Type="http://schemas.openxmlformats.org/officeDocument/2006/relationships/tags" Target="../tags/tag12.xml"/><Relationship Id="rId48" Type="http://schemas.openxmlformats.org/officeDocument/2006/relationships/tags" Target="../tags/tag17.xml"/><Relationship Id="rId56" Type="http://schemas.openxmlformats.org/officeDocument/2006/relationships/tags" Target="../tags/tag25.xml"/><Relationship Id="rId64" Type="http://schemas.openxmlformats.org/officeDocument/2006/relationships/tags" Target="../tags/tag33.xml"/><Relationship Id="rId69" Type="http://schemas.openxmlformats.org/officeDocument/2006/relationships/tags" Target="../tags/tag38.xml"/><Relationship Id="rId8" Type="http://schemas.openxmlformats.org/officeDocument/2006/relationships/slideLayout" Target="../slideLayouts/slideLayout8.xml"/><Relationship Id="rId51" Type="http://schemas.openxmlformats.org/officeDocument/2006/relationships/tags" Target="../tags/tag20.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2.xml"/><Relationship Id="rId38" Type="http://schemas.openxmlformats.org/officeDocument/2006/relationships/tags" Target="../tags/tag7.xml"/><Relationship Id="rId46" Type="http://schemas.openxmlformats.org/officeDocument/2006/relationships/tags" Target="../tags/tag15.xml"/><Relationship Id="rId59" Type="http://schemas.openxmlformats.org/officeDocument/2006/relationships/tags" Target="../tags/tag28.xml"/><Relationship Id="rId67" Type="http://schemas.openxmlformats.org/officeDocument/2006/relationships/tags" Target="../tags/tag36.xml"/><Relationship Id="rId20" Type="http://schemas.openxmlformats.org/officeDocument/2006/relationships/slideLayout" Target="../slideLayouts/slideLayout20.xml"/><Relationship Id="rId41" Type="http://schemas.openxmlformats.org/officeDocument/2006/relationships/tags" Target="../tags/tag10.xml"/><Relationship Id="rId54" Type="http://schemas.openxmlformats.org/officeDocument/2006/relationships/tags" Target="../tags/tag23.xml"/><Relationship Id="rId62" Type="http://schemas.openxmlformats.org/officeDocument/2006/relationships/tags" Target="../tags/tag31.xml"/><Relationship Id="rId70" Type="http://schemas.openxmlformats.org/officeDocument/2006/relationships/tags" Target="../tags/tag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365760"/>
            <a:ext cx="11704320" cy="914400"/>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65760" y="1280160"/>
            <a:ext cx="11704320" cy="1828800"/>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32"/>
            </p:custDataLst>
          </p:nvPr>
        </p:nvSpPr>
        <p:spPr bwMode="auto">
          <a:xfrm>
            <a:off x="-1681401" y="743"/>
            <a:ext cx="548640" cy="548640"/>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3"/>
            </p:custDataLst>
          </p:nvPr>
        </p:nvSpPr>
        <p:spPr bwMode="auto">
          <a:xfrm>
            <a:off x="-1133721" y="743"/>
            <a:ext cx="548640" cy="548640"/>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4"/>
            </p:custDataLst>
          </p:nvPr>
        </p:nvSpPr>
        <p:spPr bwMode="auto">
          <a:xfrm>
            <a:off x="-576884" y="743"/>
            <a:ext cx="548640" cy="548640"/>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5"/>
            </p:custDataLst>
          </p:nvPr>
        </p:nvSpPr>
        <p:spPr bwMode="auto">
          <a:xfrm>
            <a:off x="-1681291" y="1103972"/>
            <a:ext cx="548640" cy="548640"/>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6"/>
            </p:custDataLst>
          </p:nvPr>
        </p:nvSpPr>
        <p:spPr bwMode="auto">
          <a:xfrm>
            <a:off x="-1133841" y="1103972"/>
            <a:ext cx="548640" cy="548640"/>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7"/>
            </p:custDataLst>
          </p:nvPr>
        </p:nvSpPr>
        <p:spPr bwMode="auto">
          <a:xfrm>
            <a:off x="-576867" y="1103972"/>
            <a:ext cx="548640" cy="548640"/>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8"/>
            </p:custDataLst>
          </p:nvPr>
        </p:nvSpPr>
        <p:spPr bwMode="auto">
          <a:xfrm>
            <a:off x="-1671156" y="2214110"/>
            <a:ext cx="558441" cy="548640"/>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9"/>
            </p:custDataLst>
          </p:nvPr>
        </p:nvSpPr>
        <p:spPr bwMode="auto">
          <a:xfrm>
            <a:off x="-1122239" y="2214110"/>
            <a:ext cx="554181" cy="548640"/>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40"/>
            </p:custDataLst>
          </p:nvPr>
        </p:nvSpPr>
        <p:spPr bwMode="auto">
          <a:xfrm>
            <a:off x="-566730" y="2214110"/>
            <a:ext cx="548640" cy="548640"/>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41"/>
            </p:custDataLst>
          </p:nvPr>
        </p:nvSpPr>
        <p:spPr bwMode="auto">
          <a:xfrm>
            <a:off x="-1692162" y="3309985"/>
            <a:ext cx="567965" cy="548640"/>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42"/>
            </p:custDataLst>
          </p:nvPr>
        </p:nvSpPr>
        <p:spPr bwMode="auto">
          <a:xfrm>
            <a:off x="-1135187" y="3309985"/>
            <a:ext cx="558414" cy="548640"/>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3"/>
            </p:custDataLst>
          </p:nvPr>
        </p:nvSpPr>
        <p:spPr bwMode="auto">
          <a:xfrm>
            <a:off x="-578211" y="3309985"/>
            <a:ext cx="548640" cy="548640"/>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4"/>
            </p:custDataLst>
          </p:nvPr>
        </p:nvSpPr>
        <p:spPr bwMode="auto">
          <a:xfrm>
            <a:off x="-1683905" y="4403050"/>
            <a:ext cx="561903" cy="548640"/>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5"/>
            </p:custDataLst>
          </p:nvPr>
        </p:nvSpPr>
        <p:spPr bwMode="auto">
          <a:xfrm>
            <a:off x="-1130214" y="4403050"/>
            <a:ext cx="548640" cy="548640"/>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6"/>
            </p:custDataLst>
          </p:nvPr>
        </p:nvSpPr>
        <p:spPr bwMode="auto">
          <a:xfrm>
            <a:off x="-581452" y="4403050"/>
            <a:ext cx="548640" cy="548640"/>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7"/>
            </p:custDataLst>
          </p:nvPr>
        </p:nvSpPr>
        <p:spPr bwMode="auto">
          <a:xfrm>
            <a:off x="-1681291" y="556310"/>
            <a:ext cx="548640" cy="548640"/>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8"/>
            </p:custDataLst>
          </p:nvPr>
        </p:nvSpPr>
        <p:spPr bwMode="auto">
          <a:xfrm>
            <a:off x="-1133840" y="556302"/>
            <a:ext cx="557069" cy="548640"/>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9"/>
            </p:custDataLst>
          </p:nvPr>
        </p:nvSpPr>
        <p:spPr bwMode="auto">
          <a:xfrm>
            <a:off x="-576884" y="556310"/>
            <a:ext cx="548640" cy="548640"/>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50"/>
            </p:custDataLst>
          </p:nvPr>
        </p:nvSpPr>
        <p:spPr bwMode="auto">
          <a:xfrm>
            <a:off x="-1681539" y="1659530"/>
            <a:ext cx="548640" cy="548640"/>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51"/>
            </p:custDataLst>
          </p:nvPr>
        </p:nvSpPr>
        <p:spPr bwMode="auto">
          <a:xfrm>
            <a:off x="-1132925" y="1659530"/>
            <a:ext cx="548640" cy="548640"/>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52"/>
            </p:custDataLst>
          </p:nvPr>
        </p:nvSpPr>
        <p:spPr bwMode="auto">
          <a:xfrm>
            <a:off x="-576884" y="1659530"/>
            <a:ext cx="548640" cy="548640"/>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3"/>
            </p:custDataLst>
          </p:nvPr>
        </p:nvSpPr>
        <p:spPr bwMode="auto">
          <a:xfrm>
            <a:off x="-1686837" y="2762750"/>
            <a:ext cx="545775" cy="548640"/>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4"/>
            </p:custDataLst>
          </p:nvPr>
        </p:nvSpPr>
        <p:spPr bwMode="auto">
          <a:xfrm>
            <a:off x="-1133483" y="2762750"/>
            <a:ext cx="549210" cy="548640"/>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5"/>
            </p:custDataLst>
          </p:nvPr>
        </p:nvSpPr>
        <p:spPr bwMode="auto">
          <a:xfrm>
            <a:off x="-585201" y="2762750"/>
            <a:ext cx="558182" cy="548640"/>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6"/>
            </p:custDataLst>
          </p:nvPr>
        </p:nvSpPr>
        <p:spPr bwMode="auto">
          <a:xfrm>
            <a:off x="-1692163" y="3857220"/>
            <a:ext cx="558680" cy="548640"/>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7"/>
            </p:custDataLst>
          </p:nvPr>
        </p:nvSpPr>
        <p:spPr bwMode="auto">
          <a:xfrm>
            <a:off x="-1136129" y="3857220"/>
            <a:ext cx="576145" cy="548640"/>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8"/>
            </p:custDataLst>
          </p:nvPr>
        </p:nvSpPr>
        <p:spPr bwMode="auto">
          <a:xfrm>
            <a:off x="-579309" y="3857220"/>
            <a:ext cx="546497" cy="548640"/>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9"/>
            </p:custDataLst>
          </p:nvPr>
        </p:nvSpPr>
        <p:spPr bwMode="auto">
          <a:xfrm>
            <a:off x="-1683907" y="4957630"/>
            <a:ext cx="561904" cy="548640"/>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60"/>
            </p:custDataLst>
          </p:nvPr>
        </p:nvSpPr>
        <p:spPr bwMode="auto">
          <a:xfrm>
            <a:off x="-1129734" y="4957630"/>
            <a:ext cx="548640" cy="54864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61"/>
            </p:custDataLst>
          </p:nvPr>
        </p:nvSpPr>
        <p:spPr bwMode="auto">
          <a:xfrm>
            <a:off x="-581455" y="4957630"/>
            <a:ext cx="548889" cy="548640"/>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62"/>
            </p:custDataLst>
          </p:nvPr>
        </p:nvSpPr>
        <p:spPr bwMode="auto">
          <a:xfrm>
            <a:off x="-1129642" y="5504243"/>
            <a:ext cx="548640" cy="548640"/>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3"/>
            </p:custDataLst>
          </p:nvPr>
        </p:nvSpPr>
        <p:spPr bwMode="auto">
          <a:xfrm>
            <a:off x="-581361" y="5504243"/>
            <a:ext cx="548889" cy="548640"/>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4"/>
            </p:custDataLst>
          </p:nvPr>
        </p:nvSpPr>
        <p:spPr bwMode="auto">
          <a:xfrm>
            <a:off x="-1141894" y="6052899"/>
            <a:ext cx="560892" cy="548640"/>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5"/>
            </p:custDataLst>
          </p:nvPr>
        </p:nvSpPr>
        <p:spPr bwMode="auto">
          <a:xfrm>
            <a:off x="-1683906" y="6051325"/>
            <a:ext cx="547972" cy="548640"/>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6"/>
            </p:custDataLst>
          </p:nvPr>
        </p:nvSpPr>
        <p:spPr bwMode="auto">
          <a:xfrm>
            <a:off x="-585202" y="6052885"/>
            <a:ext cx="559864" cy="548655"/>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7"/>
            </p:custDataLst>
          </p:nvPr>
        </p:nvSpPr>
        <p:spPr bwMode="auto">
          <a:xfrm>
            <a:off x="-1683906" y="5504235"/>
            <a:ext cx="548640" cy="548640"/>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8"/>
            </p:custDataLst>
          </p:nvPr>
        </p:nvSpPr>
        <p:spPr bwMode="auto">
          <a:xfrm>
            <a:off x="-1144617" y="6766560"/>
            <a:ext cx="547174" cy="548640"/>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9"/>
            </p:custDataLst>
          </p:nvPr>
        </p:nvSpPr>
        <p:spPr bwMode="auto">
          <a:xfrm>
            <a:off x="-1695387" y="6766560"/>
            <a:ext cx="540618" cy="548640"/>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70"/>
            </p:custDataLst>
          </p:nvPr>
        </p:nvSpPr>
        <p:spPr bwMode="auto">
          <a:xfrm>
            <a:off x="-587549" y="6766547"/>
            <a:ext cx="546250" cy="548655"/>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67" r:id="rId1"/>
    <p:sldLayoutId id="2147484207" r:id="rId2"/>
    <p:sldLayoutId id="2147484203" r:id="rId3"/>
    <p:sldLayoutId id="2147484208" r:id="rId4"/>
    <p:sldLayoutId id="2147484204" r:id="rId5"/>
    <p:sldLayoutId id="2147484209" r:id="rId6"/>
    <p:sldLayoutId id="2147484197" r:id="rId7"/>
    <p:sldLayoutId id="2147484087" r:id="rId8"/>
    <p:sldLayoutId id="2147484098" r:id="rId9"/>
    <p:sldLayoutId id="2147484086" r:id="rId10"/>
    <p:sldLayoutId id="2147484099" r:id="rId11"/>
    <p:sldLayoutId id="2147484106" r:id="rId12"/>
    <p:sldLayoutId id="2147484092" r:id="rId13"/>
    <p:sldLayoutId id="2147484196" r:id="rId14"/>
    <p:sldLayoutId id="2147484201" r:id="rId15"/>
    <p:sldLayoutId id="2147484198" r:id="rId16"/>
    <p:sldLayoutId id="2147484202" r:id="rId17"/>
    <p:sldLayoutId id="2147484199" r:id="rId18"/>
    <p:sldLayoutId id="2147484200" r:id="rId19"/>
    <p:sldLayoutId id="2147484130" r:id="rId20"/>
    <p:sldLayoutId id="2147484205" r:id="rId21"/>
    <p:sldLayoutId id="2147484206" r:id="rId22"/>
    <p:sldLayoutId id="2147484093" r:id="rId23"/>
    <p:sldLayoutId id="2147484127" r:id="rId24"/>
    <p:sldLayoutId id="2147484094" r:id="rId25"/>
    <p:sldLayoutId id="2147484195" r:id="rId26"/>
    <p:sldLayoutId id="2147484096" r:id="rId27"/>
    <p:sldLayoutId id="2147484210" r:id="rId28"/>
    <p:sldLayoutId id="2147484211" r:id="rId29"/>
    <p:sldLayoutId id="2147484213" r:id="rId30"/>
  </p:sldLayoutIdLst>
  <p:transition>
    <p:fade/>
  </p:transition>
  <p:txStyles>
    <p:title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1pPr>
      <a:lvl2pPr marL="4572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1.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hyperlink" Target="http://www.etotheipiplusone.net/?p=3821&amp;cpage=1" TargetMode="External"/><Relationship Id="rId2" Type="http://schemas.openxmlformats.org/officeDocument/2006/relationships/image" Target="../media/image11.jpg"/><Relationship Id="rId1" Type="http://schemas.openxmlformats.org/officeDocument/2006/relationships/slideLayout" Target="../slideLayouts/slideLayout23.xml"/><Relationship Id="rId4" Type="http://schemas.openxmlformats.org/officeDocument/2006/relationships/hyperlink" Target="https://creativecommons.org/licenses/by-sa/3.0/"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8.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4"/>
          <p:cNvSpPr>
            <a:spLocks noGrp="1"/>
          </p:cNvSpPr>
          <p:nvPr>
            <p:ph type="body" sz="quarter" idx="12"/>
          </p:nvPr>
        </p:nvSpPr>
        <p:spPr>
          <a:xfrm>
            <a:off x="350837" y="4868862"/>
            <a:ext cx="8229599"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sz="2400" dirty="0">
                <a:solidFill>
                  <a:schemeClr val="bg1"/>
                </a:solidFill>
              </a:rPr>
              <a:t>Christopher Harrison</a:t>
            </a:r>
          </a:p>
          <a:p>
            <a:pPr lvl="0"/>
            <a:r>
              <a:rPr lang="en-US" sz="2400" dirty="0">
                <a:solidFill>
                  <a:schemeClr val="bg1"/>
                </a:solidFill>
              </a:rPr>
              <a:t>Senior SDE, Microsoft</a:t>
            </a:r>
          </a:p>
          <a:p>
            <a:pPr lvl="0"/>
            <a:r>
              <a:rPr lang="en-US" sz="2400" dirty="0">
                <a:solidFill>
                  <a:schemeClr val="bg1"/>
                </a:solidFill>
              </a:rPr>
              <a:t>@</a:t>
            </a:r>
            <a:r>
              <a:rPr lang="en-US" sz="2400" dirty="0" err="1">
                <a:solidFill>
                  <a:schemeClr val="bg1"/>
                </a:solidFill>
              </a:rPr>
              <a:t>geektrainer</a:t>
            </a:r>
            <a:endParaRPr lang="en-US" sz="2400" dirty="0">
              <a:solidFill>
                <a:schemeClr val="bg1"/>
              </a:solidFill>
            </a:endParaRPr>
          </a:p>
        </p:txBody>
      </p:sp>
      <p:sp>
        <p:nvSpPr>
          <p:cNvPr id="9" name="Title 1"/>
          <p:cNvSpPr>
            <a:spLocks noGrp="1"/>
          </p:cNvSpPr>
          <p:nvPr>
            <p:ph type="title"/>
          </p:nvPr>
        </p:nvSpPr>
        <p:spPr>
          <a:xfrm>
            <a:off x="274637" y="1677399"/>
            <a:ext cx="8229600" cy="1097280"/>
          </a:xfrm>
          <a:noFill/>
        </p:spPr>
        <p:txBody>
          <a:bodyPr lIns="91440" tIns="91440" rIns="91440" bIns="91440" anchor="t" anchorCtr="0"/>
          <a:lstStyle>
            <a:lvl1pPr>
              <a:defRPr sz="6000" spc="-80" baseline="0">
                <a:solidFill>
                  <a:srgbClr val="0072C6"/>
                </a:solidFill>
              </a:defRPr>
            </a:lvl1pPr>
          </a:lstStyle>
          <a:p>
            <a:r>
              <a:rPr lang="en-US" sz="4800" dirty="0">
                <a:solidFill>
                  <a:schemeClr val="bg1"/>
                </a:solidFill>
              </a:rPr>
              <a:t>Creating Chat Bots with Microsoft Bot Framework</a:t>
            </a:r>
          </a:p>
        </p:txBody>
      </p:sp>
    </p:spTree>
    <p:extLst>
      <p:ext uri="{BB962C8B-B14F-4D97-AF65-F5344CB8AC3E}">
        <p14:creationId xmlns:p14="http://schemas.microsoft.com/office/powerpoint/2010/main" val="18423091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8" y="295274"/>
            <a:ext cx="11889564" cy="917575"/>
          </a:xfrm>
        </p:spPr>
        <p:txBody>
          <a:bodyPr/>
          <a:lstStyle/>
          <a:p>
            <a:r>
              <a:rPr lang="en-US" dirty="0"/>
              <a:t>Websites</a:t>
            </a:r>
          </a:p>
        </p:txBody>
      </p:sp>
      <p:sp>
        <p:nvSpPr>
          <p:cNvPr id="6" name="Text Placeholder 5"/>
          <p:cNvSpPr>
            <a:spLocks noGrp="1"/>
          </p:cNvSpPr>
          <p:nvPr>
            <p:ph type="body" sz="quarter" idx="10"/>
          </p:nvPr>
        </p:nvSpPr>
        <p:spPr>
          <a:xfrm>
            <a:off x="274637" y="1181098"/>
            <a:ext cx="4791470" cy="1846659"/>
          </a:xfrm>
        </p:spPr>
        <p:txBody>
          <a:bodyPr/>
          <a:lstStyle/>
          <a:p>
            <a:r>
              <a:rPr lang="en-US" sz="4000" dirty="0">
                <a:latin typeface="+mj-lt"/>
              </a:rPr>
              <a:t>Good luck finding what you’re looking for.</a:t>
            </a:r>
          </a:p>
        </p:txBody>
      </p:sp>
      <p:sp>
        <p:nvSpPr>
          <p:cNvPr id="7" name="Text Placeholder 5"/>
          <p:cNvSpPr txBox="1">
            <a:spLocks/>
          </p:cNvSpPr>
          <p:nvPr/>
        </p:nvSpPr>
        <p:spPr>
          <a:xfrm>
            <a:off x="241980" y="3076001"/>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Keep looking, it’s there somewhere.</a:t>
            </a:r>
          </a:p>
        </p:txBody>
      </p:sp>
      <p:sp>
        <p:nvSpPr>
          <p:cNvPr id="8" name="Text Placeholder 5"/>
          <p:cNvSpPr txBox="1">
            <a:spLocks/>
          </p:cNvSpPr>
          <p:nvPr/>
        </p:nvSpPr>
        <p:spPr>
          <a:xfrm>
            <a:off x="274637" y="5203815"/>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Start over again with the next website.</a:t>
            </a:r>
          </a:p>
        </p:txBody>
      </p:sp>
      <p:sp>
        <p:nvSpPr>
          <p:cNvPr id="9" name="Text Placeholder 5"/>
          <p:cNvSpPr txBox="1">
            <a:spLocks/>
          </p:cNvSpPr>
          <p:nvPr/>
        </p:nvSpPr>
        <p:spPr>
          <a:xfrm>
            <a:off x="241980" y="4416907"/>
            <a:ext cx="4791471" cy="738664"/>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Probably.</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34061" y="184893"/>
            <a:ext cx="7403812" cy="6994525"/>
          </a:xfrm>
          <a:prstGeom prst="rect">
            <a:avLst/>
          </a:prstGeom>
        </p:spPr>
      </p:pic>
    </p:spTree>
    <p:extLst>
      <p:ext uri="{BB962C8B-B14F-4D97-AF65-F5344CB8AC3E}">
        <p14:creationId xmlns:p14="http://schemas.microsoft.com/office/powerpoint/2010/main" val="10053661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8"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peech Bubble: Rectangle with Corners Rounded 1"/>
          <p:cNvSpPr/>
          <p:nvPr/>
        </p:nvSpPr>
        <p:spPr bwMode="auto">
          <a:xfrm>
            <a:off x="2789237" y="296862"/>
            <a:ext cx="9220200" cy="990600"/>
          </a:xfrm>
          <a:prstGeom prst="wedgeRoundRectCallout">
            <a:avLst>
              <a:gd name="adj1" fmla="val 43123"/>
              <a:gd name="adj2" fmla="val 80084"/>
              <a:gd name="adj3" fmla="val 16667"/>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I'd like to search for a restaurant.</a:t>
            </a:r>
          </a:p>
        </p:txBody>
      </p:sp>
      <p:sp>
        <p:nvSpPr>
          <p:cNvPr id="3" name="Speech Bubble: Rectangle with Corners Rounded 2"/>
          <p:cNvSpPr/>
          <p:nvPr/>
        </p:nvSpPr>
        <p:spPr bwMode="auto">
          <a:xfrm>
            <a:off x="503237" y="1897062"/>
            <a:ext cx="9220200" cy="990600"/>
          </a:xfrm>
          <a:prstGeom prst="wedgeRoundRectCallout">
            <a:avLst>
              <a:gd name="adj1" fmla="val -45513"/>
              <a:gd name="adj2" fmla="val 90573"/>
              <a:gd name="adj3" fmla="val 16667"/>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Sure thing! In what city did you want to search?</a:t>
            </a:r>
          </a:p>
        </p:txBody>
      </p:sp>
      <p:sp>
        <p:nvSpPr>
          <p:cNvPr id="4" name="Speech Bubble: Rectangle with Corners Rounded 3"/>
          <p:cNvSpPr/>
          <p:nvPr/>
        </p:nvSpPr>
        <p:spPr bwMode="auto">
          <a:xfrm>
            <a:off x="2789237" y="3497983"/>
            <a:ext cx="9220200" cy="990600"/>
          </a:xfrm>
          <a:prstGeom prst="wedgeRoundRectCallout">
            <a:avLst>
              <a:gd name="adj1" fmla="val 43123"/>
              <a:gd name="adj2" fmla="val 80084"/>
              <a:gd name="adj3" fmla="val 16667"/>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San Francisco</a:t>
            </a:r>
          </a:p>
        </p:txBody>
      </p:sp>
      <p:sp>
        <p:nvSpPr>
          <p:cNvPr id="5" name="Speech Bubble: Rectangle with Corners Rounded 4"/>
          <p:cNvSpPr/>
          <p:nvPr/>
        </p:nvSpPr>
        <p:spPr bwMode="auto">
          <a:xfrm>
            <a:off x="427037" y="5098183"/>
            <a:ext cx="9220200" cy="990600"/>
          </a:xfrm>
          <a:prstGeom prst="wedgeRoundRectCallout">
            <a:avLst>
              <a:gd name="adj1" fmla="val -45513"/>
              <a:gd name="adj2" fmla="val 90573"/>
              <a:gd name="adj3" fmla="val 16667"/>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What type of cuisine?</a:t>
            </a:r>
          </a:p>
        </p:txBody>
      </p:sp>
    </p:spTree>
    <p:extLst>
      <p:ext uri="{BB962C8B-B14F-4D97-AF65-F5344CB8AC3E}">
        <p14:creationId xmlns:p14="http://schemas.microsoft.com/office/powerpoint/2010/main" val="251254111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2905869" y="1985094"/>
            <a:ext cx="6480720" cy="3176254"/>
          </a:xfrm>
        </p:spPr>
        <p:txBody>
          <a:bodyPr/>
          <a:lstStyle/>
          <a:p>
            <a:r>
              <a:rPr lang="en-US" dirty="0"/>
              <a:t>A bot does not need AI, ML or any other TLA</a:t>
            </a:r>
          </a:p>
        </p:txBody>
      </p:sp>
    </p:spTree>
    <p:extLst>
      <p:ext uri="{BB962C8B-B14F-4D97-AF65-F5344CB8AC3E}">
        <p14:creationId xmlns:p14="http://schemas.microsoft.com/office/powerpoint/2010/main" val="2219233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1209973"/>
            <a:ext cx="4724398" cy="1181862"/>
          </a:xfrm>
        </p:spPr>
        <p:txBody>
          <a:bodyPr/>
          <a:lstStyle/>
          <a:p>
            <a:r>
              <a:rPr lang="en-US" dirty="0">
                <a:solidFill>
                  <a:schemeClr val="bg1"/>
                </a:solidFill>
              </a:rPr>
              <a:t>Do you really need speech support?</a:t>
            </a:r>
          </a:p>
        </p:txBody>
      </p:sp>
      <p:pic>
        <p:nvPicPr>
          <p:cNvPr id="4" name="Picture 3" descr="The Persecution and Assassination of Jonathan Chait as Performed by ..."/>
          <p:cNvPicPr>
            <a:picLocks noChangeAspect="1"/>
          </p:cNvPicPr>
          <p:nvPr/>
        </p:nvPicPr>
        <p:blipFill>
          <a:blip r:embed="rId3">
            <a:extLst>
              <a:ext uri="{BEBA8EAE-BF5A-486C-A8C5-ECC9F3942E4B}">
                <a14:imgProps xmlns:a14="http://schemas.microsoft.com/office/drawing/2010/main">
                  <a14:imgLayer r:embed="rId4">
                    <a14:imgEffect>
                      <a14:artisticTexturizer/>
                    </a14:imgEffect>
                  </a14:imgLayer>
                </a14:imgProps>
              </a:ext>
            </a:extLst>
          </a:blip>
          <a:stretch>
            <a:fillRect/>
          </a:stretch>
        </p:blipFill>
        <p:spPr>
          <a:xfrm>
            <a:off x="5380036" y="0"/>
            <a:ext cx="9967993" cy="6994207"/>
          </a:xfrm>
          <a:prstGeom prst="rect">
            <a:avLst/>
          </a:prstGeom>
        </p:spPr>
      </p:pic>
    </p:spTree>
    <p:extLst>
      <p:ext uri="{BB962C8B-B14F-4D97-AF65-F5344CB8AC3E}">
        <p14:creationId xmlns:p14="http://schemas.microsoft.com/office/powerpoint/2010/main" val="3319564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845C5E-563D-4E2F-AA49-181EB79C1651}"/>
              </a:ext>
            </a:extLst>
          </p:cNvPr>
          <p:cNvSpPr>
            <a:spLocks noGrp="1"/>
          </p:cNvSpPr>
          <p:nvPr>
            <p:ph type="title"/>
          </p:nvPr>
        </p:nvSpPr>
        <p:spPr/>
        <p:txBody>
          <a:bodyPr/>
          <a:lstStyle/>
          <a:p>
            <a:r>
              <a:rPr lang="en-US" dirty="0"/>
              <a:t>What can a bot do for your users?</a:t>
            </a:r>
          </a:p>
        </p:txBody>
      </p:sp>
      <p:sp>
        <p:nvSpPr>
          <p:cNvPr id="5" name="Text Placeholder 4">
            <a:extLst>
              <a:ext uri="{FF2B5EF4-FFF2-40B4-BE49-F238E27FC236}">
                <a16:creationId xmlns:a16="http://schemas.microsoft.com/office/drawing/2014/main" id="{8D9BC683-BFCD-4B8C-BD91-7F64F87BFDB3}"/>
              </a:ext>
            </a:extLst>
          </p:cNvPr>
          <p:cNvSpPr>
            <a:spLocks noGrp="1"/>
          </p:cNvSpPr>
          <p:nvPr>
            <p:ph type="body" sz="quarter" idx="10"/>
          </p:nvPr>
        </p:nvSpPr>
        <p:spPr>
          <a:xfrm>
            <a:off x="365760" y="1371600"/>
            <a:ext cx="11704320" cy="1966692"/>
          </a:xfrm>
        </p:spPr>
        <p:txBody>
          <a:bodyPr/>
          <a:lstStyle/>
          <a:p>
            <a:r>
              <a:rPr lang="en-US" dirty="0"/>
              <a:t>Describe what they want</a:t>
            </a:r>
          </a:p>
          <a:p>
            <a:r>
              <a:rPr lang="en-US" dirty="0"/>
              <a:t>Connect to a human </a:t>
            </a:r>
          </a:p>
          <a:p>
            <a:r>
              <a:rPr lang="en-US" dirty="0"/>
              <a:t>Cut to the chase</a:t>
            </a:r>
          </a:p>
          <a:p>
            <a:r>
              <a:rPr lang="en-US" dirty="0"/>
              <a:t>Answer questions</a:t>
            </a:r>
          </a:p>
        </p:txBody>
      </p:sp>
    </p:spTree>
    <p:extLst>
      <p:ext uri="{BB962C8B-B14F-4D97-AF65-F5344CB8AC3E}">
        <p14:creationId xmlns:p14="http://schemas.microsoft.com/office/powerpoint/2010/main" val="35986945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FAQ bot</a:t>
            </a:r>
          </a:p>
        </p:txBody>
      </p:sp>
    </p:spTree>
    <p:extLst>
      <p:ext uri="{BB962C8B-B14F-4D97-AF65-F5344CB8AC3E}">
        <p14:creationId xmlns:p14="http://schemas.microsoft.com/office/powerpoint/2010/main" val="24398369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Dialog design</a:t>
            </a:r>
          </a:p>
        </p:txBody>
      </p:sp>
    </p:spTree>
    <p:extLst>
      <p:ext uri="{BB962C8B-B14F-4D97-AF65-F5344CB8AC3E}">
        <p14:creationId xmlns:p14="http://schemas.microsoft.com/office/powerpoint/2010/main" val="260629682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peech Bubble: Rectangle with Corners Rounded 1"/>
          <p:cNvSpPr/>
          <p:nvPr/>
        </p:nvSpPr>
        <p:spPr bwMode="auto">
          <a:xfrm>
            <a:off x="2789237" y="296862"/>
            <a:ext cx="9220200" cy="990600"/>
          </a:xfrm>
          <a:prstGeom prst="wedgeRoundRectCallout">
            <a:avLst>
              <a:gd name="adj1" fmla="val 43123"/>
              <a:gd name="adj2" fmla="val 80084"/>
              <a:gd name="adj3" fmla="val 16667"/>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Hello.</a:t>
            </a:r>
          </a:p>
        </p:txBody>
      </p:sp>
      <p:sp>
        <p:nvSpPr>
          <p:cNvPr id="3" name="Speech Bubble: Rectangle with Corners Rounded 2"/>
          <p:cNvSpPr/>
          <p:nvPr/>
        </p:nvSpPr>
        <p:spPr bwMode="auto">
          <a:xfrm>
            <a:off x="503237" y="1897062"/>
            <a:ext cx="9220200" cy="1066800"/>
          </a:xfrm>
          <a:prstGeom prst="wedgeRoundRectCallout">
            <a:avLst>
              <a:gd name="adj1" fmla="val -45513"/>
              <a:gd name="adj2" fmla="val 90573"/>
              <a:gd name="adj3" fmla="val 16667"/>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Hi there! I'm the reservation bot!</a:t>
            </a:r>
          </a:p>
        </p:txBody>
      </p:sp>
      <p:sp>
        <p:nvSpPr>
          <p:cNvPr id="4" name="Speech Bubble: Rectangle with Corners Rounded 3"/>
          <p:cNvSpPr/>
          <p:nvPr/>
        </p:nvSpPr>
        <p:spPr bwMode="auto">
          <a:xfrm>
            <a:off x="2789237" y="3878262"/>
            <a:ext cx="9220200" cy="990600"/>
          </a:xfrm>
          <a:prstGeom prst="wedgeRoundRectCallout">
            <a:avLst>
              <a:gd name="adj1" fmla="val 43123"/>
              <a:gd name="adj2" fmla="val 80084"/>
              <a:gd name="adj3" fmla="val 16667"/>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a:t>
            </a:r>
          </a:p>
        </p:txBody>
      </p:sp>
    </p:spTree>
    <p:extLst>
      <p:ext uri="{BB962C8B-B14F-4D97-AF65-F5344CB8AC3E}">
        <p14:creationId xmlns:p14="http://schemas.microsoft.com/office/powerpoint/2010/main" val="178151800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peech Bubble: Rectangle with Corners Rounded 1"/>
          <p:cNvSpPr/>
          <p:nvPr/>
        </p:nvSpPr>
        <p:spPr bwMode="auto">
          <a:xfrm>
            <a:off x="2789237" y="296862"/>
            <a:ext cx="9220200" cy="1981200"/>
          </a:xfrm>
          <a:prstGeom prst="wedgeRoundRectCallout">
            <a:avLst>
              <a:gd name="adj1" fmla="val 43123"/>
              <a:gd name="adj2" fmla="val 80084"/>
              <a:gd name="adj3" fmla="val 16667"/>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I'd like to book a room for </a:t>
            </a:r>
            <a:r>
              <a:rPr lang="en-US" sz="3200" dirty="0" err="1">
                <a:gradFill>
                  <a:gsLst>
                    <a:gs pos="0">
                      <a:srgbClr val="FFFFFF"/>
                    </a:gs>
                    <a:gs pos="100000">
                      <a:srgbClr val="FFFFFF"/>
                    </a:gs>
                  </a:gsLst>
                  <a:lin ang="5400000" scaled="0"/>
                </a:gradFill>
                <a:ea typeface="Segoe UI" pitchFamily="34" charset="0"/>
                <a:cs typeface="Segoe UI" pitchFamily="34" charset="0"/>
              </a:rPr>
              <a:t>ConFoo</a:t>
            </a:r>
            <a:r>
              <a:rPr lang="en-US" sz="3200" dirty="0">
                <a:gradFill>
                  <a:gsLst>
                    <a:gs pos="0">
                      <a:srgbClr val="FFFFFF"/>
                    </a:gs>
                    <a:gs pos="100000">
                      <a:srgbClr val="FFFFFF"/>
                    </a:gs>
                  </a:gsLst>
                  <a:lin ang="5400000" scaled="0"/>
                </a:gradFill>
                <a:ea typeface="Segoe UI" pitchFamily="34" charset="0"/>
                <a:cs typeface="Segoe UI" pitchFamily="34" charset="0"/>
              </a:rPr>
              <a:t>. I need a single occupancy king-sized room, checking in on Tuesday and checking out on Friday.</a:t>
            </a:r>
          </a:p>
        </p:txBody>
      </p:sp>
      <p:sp>
        <p:nvSpPr>
          <p:cNvPr id="6" name="Speech Bubble: Rectangle with Corners Rounded 5"/>
          <p:cNvSpPr/>
          <p:nvPr/>
        </p:nvSpPr>
        <p:spPr bwMode="auto">
          <a:xfrm>
            <a:off x="503237" y="3268662"/>
            <a:ext cx="9220200" cy="1371600"/>
          </a:xfrm>
          <a:prstGeom prst="wedgeRoundRectCallout">
            <a:avLst>
              <a:gd name="adj1" fmla="val -45513"/>
              <a:gd name="adj2" fmla="val 90573"/>
              <a:gd name="adj3" fmla="val 16667"/>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Sure thing!</a:t>
            </a:r>
          </a:p>
        </p:txBody>
      </p:sp>
    </p:spTree>
    <p:extLst>
      <p:ext uri="{BB962C8B-B14F-4D97-AF65-F5344CB8AC3E}">
        <p14:creationId xmlns:p14="http://schemas.microsoft.com/office/powerpoint/2010/main" val="98587586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2238" y="68262"/>
            <a:ext cx="12192000" cy="6943439"/>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One of the mistakes many people make when first working with bots is they focus in on the fact that it's a text-forward interface and expect people to then type everything in, which can lead to trouble, as most people aren't strong when it comes to typing, especially when they're on a small keyboard, such as a smartphone, and dealing with things like autocorrect, where correct words might be replaced with others, and as a result they really try to avoid typing an awful lot, and a user interface that requires them to say something like "I would like to report a runner in the race along the Pacific Northwest on Sunday at 8AM in Leg 25" would do nothing but frustrate that user and cause them to look somewhere else when it comes time to perform various operations because the experience they would have would not be what they were looking for, because when you stop to think about it having to type a lot of information into any application, especially when you're dealing with a small keyboard, isn't the way to go for a good application design, and you need to remember that the most common place people will be using bots is on such devices, because bots are designed to meet users where they're at, such as on Facebook Messenger, which is absolutely going to be on their phone more commonly than it would be on a desktop, although even having a real keyboard in front of you isn't necessarily going to make that type of an interface the best it could possibly be because not everyone can type 60 words per minute, and even those than can really don't want to be typing all of that onto a keyboard, especially when a simple set of buttons can do the job better than typing can.</a:t>
            </a:r>
          </a:p>
        </p:txBody>
      </p:sp>
    </p:spTree>
    <p:extLst>
      <p:ext uri="{BB962C8B-B14F-4D97-AF65-F5344CB8AC3E}">
        <p14:creationId xmlns:p14="http://schemas.microsoft.com/office/powerpoint/2010/main" val="375797212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3481933" y="2849190"/>
            <a:ext cx="5655567" cy="1181862"/>
          </a:xfrm>
        </p:spPr>
        <p:txBody>
          <a:bodyPr/>
          <a:lstStyle/>
          <a:p>
            <a:r>
              <a:rPr lang="en-US" dirty="0"/>
              <a:t>What is a bot?</a:t>
            </a:r>
          </a:p>
        </p:txBody>
      </p:sp>
    </p:spTree>
    <p:extLst>
      <p:ext uri="{BB962C8B-B14F-4D97-AF65-F5344CB8AC3E}">
        <p14:creationId xmlns:p14="http://schemas.microsoft.com/office/powerpoint/2010/main" val="1259405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p:cNvSpPr/>
          <p:nvPr/>
        </p:nvSpPr>
        <p:spPr bwMode="auto">
          <a:xfrm>
            <a:off x="655638" y="144462"/>
            <a:ext cx="4724400" cy="1295400"/>
          </a:xfrm>
          <a:prstGeom prst="round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7200" dirty="0" err="1">
                <a:solidFill>
                  <a:srgbClr val="333333"/>
                </a:solidFill>
                <a:ea typeface="Segoe UI" pitchFamily="34" charset="0"/>
                <a:cs typeface="Segoe UI" pitchFamily="34" charset="0"/>
              </a:rPr>
              <a:t>tl;dr</a:t>
            </a:r>
            <a:endParaRPr lang="en-US" sz="7200" dirty="0">
              <a:solidFill>
                <a:srgbClr val="333333"/>
              </a:solidFill>
              <a:ea typeface="Segoe UI" pitchFamily="34" charset="0"/>
              <a:cs typeface="Segoe UI" pitchFamily="34" charset="0"/>
            </a:endParaRPr>
          </a:p>
        </p:txBody>
      </p:sp>
      <p:sp>
        <p:nvSpPr>
          <p:cNvPr id="3" name="Rectangle: Rounded Corners 2"/>
          <p:cNvSpPr/>
          <p:nvPr/>
        </p:nvSpPr>
        <p:spPr bwMode="auto">
          <a:xfrm>
            <a:off x="4389437" y="4640262"/>
            <a:ext cx="7391400" cy="1524000"/>
          </a:xfrm>
          <a:prstGeom prst="round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7200" dirty="0">
                <a:solidFill>
                  <a:srgbClr val="333333"/>
                </a:solidFill>
                <a:ea typeface="Segoe UI" pitchFamily="34" charset="0"/>
                <a:cs typeface="Segoe UI" pitchFamily="34" charset="0"/>
              </a:rPr>
              <a:t>Provide help!</a:t>
            </a:r>
          </a:p>
        </p:txBody>
      </p:sp>
      <p:sp>
        <p:nvSpPr>
          <p:cNvPr id="4" name="Rectangle: Rounded Corners 3">
            <a:extLst>
              <a:ext uri="{FF2B5EF4-FFF2-40B4-BE49-F238E27FC236}">
                <a16:creationId xmlns:a16="http://schemas.microsoft.com/office/drawing/2014/main" id="{67ABF7AC-5C54-4650-BD3B-7150BB0FD759}"/>
              </a:ext>
            </a:extLst>
          </p:cNvPr>
          <p:cNvSpPr/>
          <p:nvPr/>
        </p:nvSpPr>
        <p:spPr bwMode="auto">
          <a:xfrm>
            <a:off x="4389437" y="4640262"/>
            <a:ext cx="7391400" cy="1524000"/>
          </a:xfrm>
          <a:prstGeom prst="round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7200">
                <a:solidFill>
                  <a:srgbClr val="333333"/>
                </a:solidFill>
                <a:ea typeface="Segoe UI" pitchFamily="34" charset="0"/>
                <a:cs typeface="Segoe UI" pitchFamily="34" charset="0"/>
              </a:rPr>
              <a:t>Expect partial</a:t>
            </a:r>
            <a:endParaRPr lang="en-US" sz="7200" dirty="0">
              <a:solidFill>
                <a:srgbClr val="333333"/>
              </a:solidFill>
              <a:ea typeface="Segoe UI" pitchFamily="34" charset="0"/>
              <a:cs typeface="Segoe UI" pitchFamily="34" charset="0"/>
            </a:endParaRPr>
          </a:p>
        </p:txBody>
      </p:sp>
    </p:spTree>
    <p:extLst>
      <p:ext uri="{BB962C8B-B14F-4D97-AF65-F5344CB8AC3E}">
        <p14:creationId xmlns:p14="http://schemas.microsoft.com/office/powerpoint/2010/main" val="6285466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8381" y="617351"/>
            <a:ext cx="9359713" cy="3959878"/>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372" y="833345"/>
            <a:ext cx="8510866" cy="1957160"/>
          </a:xfrm>
          <a:prstGeom prst="rect">
            <a:avLst/>
          </a:prstGeom>
          <a:noFill/>
        </p:spPr>
        <p:txBody>
          <a:bodyPr wrap="square" lIns="182854" tIns="146283" rIns="182854" bIns="146283" rtlCol="0">
            <a:spAutoFit/>
          </a:bodyPr>
          <a:lstStyle/>
          <a:p>
            <a:pPr>
              <a:lnSpc>
                <a:spcPct val="90000"/>
              </a:lnSpc>
              <a:spcAft>
                <a:spcPts val="600"/>
              </a:spcAft>
            </a:pPr>
            <a:r>
              <a:rPr lang="en-US" sz="5999" dirty="0">
                <a:solidFill>
                  <a:schemeClr val="bg1">
                    <a:lumMod val="95000"/>
                  </a:schemeClr>
                </a:solidFill>
              </a:rPr>
              <a:t>Tell Larry that I'm doing a great job.</a:t>
            </a:r>
          </a:p>
        </p:txBody>
      </p:sp>
      <p:sp>
        <p:nvSpPr>
          <p:cNvPr id="8" name="Triangle 7"/>
          <p:cNvSpPr/>
          <p:nvPr/>
        </p:nvSpPr>
        <p:spPr bwMode="auto">
          <a:xfrm flipV="1">
            <a:off x="9890124" y="4566156"/>
            <a:ext cx="431987" cy="454133"/>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949875801"/>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4294967295"/>
          </p:nvPr>
        </p:nvSpPr>
        <p:spPr>
          <a:xfrm>
            <a:off x="1417637" y="2705287"/>
            <a:ext cx="8688481" cy="800105"/>
          </a:xfrm>
        </p:spPr>
        <p:txBody>
          <a:bodyPr>
            <a:noAutofit/>
          </a:bodyPr>
          <a:lstStyle/>
          <a:p>
            <a:pPr marL="0" indent="0" defTabSz="914224">
              <a:lnSpc>
                <a:spcPct val="100000"/>
              </a:lnSpc>
              <a:spcBef>
                <a:spcPts val="0"/>
              </a:spcBef>
              <a:buNone/>
              <a:defRPr/>
            </a:pPr>
            <a:r>
              <a:rPr lang="en-US" sz="4000" dirty="0" err="1">
                <a:solidFill>
                  <a:schemeClr val="tx1"/>
                </a:solidFill>
                <a:latin typeface="Consolas" panose="020B0609020204030204" pitchFamily="49" charset="0"/>
                <a:ea typeface="Consolas" charset="0"/>
                <a:cs typeface="Consolas" charset="0"/>
              </a:rPr>
              <a:t>SendMessage</a:t>
            </a:r>
            <a:r>
              <a:rPr lang="en-US" sz="4000" dirty="0">
                <a:solidFill>
                  <a:schemeClr val="tx1"/>
                </a:solidFill>
                <a:latin typeface="Consolas" panose="020B0609020204030204" pitchFamily="49" charset="0"/>
              </a:rPr>
              <a:t>(</a:t>
            </a:r>
            <a:r>
              <a:rPr lang="en-US" sz="4000" dirty="0">
                <a:solidFill>
                  <a:srgbClr val="FF8C00"/>
                </a:solidFill>
                <a:latin typeface="Consolas" panose="020B0609020204030204" pitchFamily="49" charset="0"/>
              </a:rPr>
              <a:t>contact</a:t>
            </a:r>
            <a:r>
              <a:rPr lang="en-US" sz="4000" dirty="0">
                <a:solidFill>
                  <a:schemeClr val="tx1"/>
                </a:solidFill>
                <a:latin typeface="Consolas" panose="020B0609020204030204" pitchFamily="49" charset="0"/>
                <a:ea typeface="Consolas" charset="0"/>
                <a:cs typeface="Consolas" charset="0"/>
              </a:rPr>
              <a:t>,</a:t>
            </a:r>
            <a:r>
              <a:rPr lang="en-US" sz="4000" dirty="0">
                <a:latin typeface="Consolas" panose="020B0609020204030204" pitchFamily="49" charset="0"/>
              </a:rPr>
              <a:t> </a:t>
            </a:r>
            <a:r>
              <a:rPr lang="en-US" sz="4000" dirty="0">
                <a:solidFill>
                  <a:srgbClr val="BAD80A"/>
                </a:solidFill>
                <a:latin typeface="Consolas" panose="020B0609020204030204" pitchFamily="49" charset="0"/>
              </a:rPr>
              <a:t>message</a:t>
            </a:r>
            <a:r>
              <a:rPr lang="en-US" sz="4000" dirty="0">
                <a:solidFill>
                  <a:schemeClr val="tx1"/>
                </a:solidFill>
                <a:latin typeface="Consolas" panose="020B0609020204030204" pitchFamily="49" charset="0"/>
                <a:ea typeface="Consolas" charset="0"/>
                <a:cs typeface="Consolas" charset="0"/>
              </a:rPr>
              <a:t>)</a:t>
            </a:r>
          </a:p>
        </p:txBody>
      </p:sp>
      <p:sp>
        <p:nvSpPr>
          <p:cNvPr id="3" name="Text Placeholder 4"/>
          <p:cNvSpPr txBox="1">
            <a:spLocks/>
          </p:cNvSpPr>
          <p:nvPr/>
        </p:nvSpPr>
        <p:spPr>
          <a:xfrm>
            <a:off x="2332037" y="2129305"/>
            <a:ext cx="2422750" cy="861748"/>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224">
              <a:lnSpc>
                <a:spcPct val="100000"/>
              </a:lnSpc>
              <a:spcBef>
                <a:spcPts val="0"/>
              </a:spcBef>
              <a:buSzTx/>
              <a:buNone/>
            </a:pPr>
            <a:r>
              <a:rPr lang="en-US" sz="4400" i="1" dirty="0">
                <a:solidFill>
                  <a:schemeClr val="accent1"/>
                </a:solidFill>
                <a:latin typeface="Segoe Print" charset="0"/>
                <a:ea typeface="Segoe Print" charset="0"/>
                <a:cs typeface="Segoe Print" charset="0"/>
              </a:rPr>
              <a:t>Intent</a:t>
            </a:r>
          </a:p>
        </p:txBody>
      </p:sp>
      <p:sp>
        <p:nvSpPr>
          <p:cNvPr id="4" name="Text Placeholder 4"/>
          <p:cNvSpPr txBox="1">
            <a:spLocks/>
          </p:cNvSpPr>
          <p:nvPr/>
        </p:nvSpPr>
        <p:spPr>
          <a:xfrm>
            <a:off x="6269230" y="2129305"/>
            <a:ext cx="2756922" cy="861748"/>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224">
              <a:lnSpc>
                <a:spcPct val="100000"/>
              </a:lnSpc>
              <a:spcBef>
                <a:spcPts val="0"/>
              </a:spcBef>
              <a:buSzTx/>
              <a:buNone/>
            </a:pPr>
            <a:r>
              <a:rPr lang="en-US" sz="4400" i="1" dirty="0">
                <a:solidFill>
                  <a:schemeClr val="accent1"/>
                </a:solidFill>
                <a:latin typeface="Segoe Print" charset="0"/>
                <a:ea typeface="Segoe Print" charset="0"/>
                <a:cs typeface="Segoe Print" charset="0"/>
              </a:rPr>
              <a:t>Entities</a:t>
            </a:r>
          </a:p>
        </p:txBody>
      </p:sp>
    </p:spTree>
    <p:extLst>
      <p:ext uri="{BB962C8B-B14F-4D97-AF65-F5344CB8AC3E}">
        <p14:creationId xmlns:p14="http://schemas.microsoft.com/office/powerpoint/2010/main" val="13834300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8381" y="617351"/>
            <a:ext cx="9359713" cy="3959878"/>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370" y="833345"/>
            <a:ext cx="8567736" cy="1990241"/>
          </a:xfrm>
          <a:prstGeom prst="rect">
            <a:avLst/>
          </a:prstGeom>
          <a:noFill/>
        </p:spPr>
        <p:txBody>
          <a:bodyPr wrap="square" lIns="182854" tIns="146283" rIns="182854" bIns="146283" rtlCol="0">
            <a:spAutoFit/>
          </a:bodyPr>
          <a:lstStyle/>
          <a:p>
            <a:pPr>
              <a:lnSpc>
                <a:spcPct val="90000"/>
              </a:lnSpc>
              <a:spcAft>
                <a:spcPts val="600"/>
              </a:spcAft>
            </a:pPr>
            <a:r>
              <a:rPr lang="en-US" sz="5999" dirty="0">
                <a:solidFill>
                  <a:schemeClr val="bg1">
                    <a:lumMod val="95000"/>
                  </a:schemeClr>
                </a:solidFill>
              </a:rPr>
              <a:t>Tell </a:t>
            </a:r>
            <a:r>
              <a:rPr lang="en-US" sz="5999" dirty="0">
                <a:solidFill>
                  <a:srgbClr val="FF8C00"/>
                </a:solidFill>
              </a:rPr>
              <a:t>Larry</a:t>
            </a:r>
            <a:r>
              <a:rPr lang="en-US" sz="5999" dirty="0">
                <a:solidFill>
                  <a:srgbClr val="FF0000"/>
                </a:solidFill>
              </a:rPr>
              <a:t> </a:t>
            </a:r>
            <a:r>
              <a:rPr lang="en-US" sz="5999" dirty="0">
                <a:solidFill>
                  <a:schemeClr val="bg1">
                    <a:lumMod val="95000"/>
                  </a:schemeClr>
                </a:solidFill>
              </a:rPr>
              <a:t>that </a:t>
            </a:r>
            <a:r>
              <a:rPr lang="en-US" sz="5999" dirty="0">
                <a:solidFill>
                  <a:srgbClr val="92D050"/>
                </a:solidFill>
              </a:rPr>
              <a:t>I'm doing a great job</a:t>
            </a:r>
            <a:r>
              <a:rPr lang="en-US" sz="5999" dirty="0">
                <a:solidFill>
                  <a:schemeClr val="bg1">
                    <a:lumMod val="95000"/>
                  </a:schemeClr>
                </a:solidFill>
              </a:rPr>
              <a:t>.</a:t>
            </a:r>
          </a:p>
        </p:txBody>
      </p:sp>
      <p:sp>
        <p:nvSpPr>
          <p:cNvPr id="8" name="Triangle 7"/>
          <p:cNvSpPr/>
          <p:nvPr/>
        </p:nvSpPr>
        <p:spPr bwMode="auto">
          <a:xfrm flipV="1">
            <a:off x="9890124" y="4566156"/>
            <a:ext cx="431987" cy="454133"/>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Rectangle 1"/>
          <p:cNvSpPr/>
          <p:nvPr/>
        </p:nvSpPr>
        <p:spPr>
          <a:xfrm>
            <a:off x="1106394" y="5441203"/>
            <a:ext cx="10943664" cy="615553"/>
          </a:xfrm>
          <a:prstGeom prst="rect">
            <a:avLst/>
          </a:prstGeom>
        </p:spPr>
        <p:txBody>
          <a:bodyPr wrap="square">
            <a:spAutoFit/>
          </a:bodyPr>
          <a:lstStyle/>
          <a:p>
            <a:pPr defTabSz="914224">
              <a:defRPr/>
            </a:pPr>
            <a:r>
              <a:rPr lang="en-US" sz="3400" dirty="0" err="1">
                <a:latin typeface="Consolas" charset="0"/>
                <a:ea typeface="Consolas" charset="0"/>
                <a:cs typeface="Consolas" charset="0"/>
              </a:rPr>
              <a:t>SendMessage</a:t>
            </a:r>
            <a:r>
              <a:rPr lang="en-US" sz="3400" dirty="0">
                <a:latin typeface="Consolas" charset="0"/>
                <a:ea typeface="Consolas" charset="0"/>
                <a:cs typeface="Consolas" charset="0"/>
              </a:rPr>
              <a:t>(</a:t>
            </a:r>
            <a:r>
              <a:rPr lang="en-US" sz="3400" dirty="0">
                <a:solidFill>
                  <a:srgbClr val="FF8C00"/>
                </a:solidFill>
                <a:latin typeface="Consolas" charset="0"/>
                <a:ea typeface="Consolas" charset="0"/>
                <a:cs typeface="Consolas" charset="0"/>
              </a:rPr>
              <a:t>"Larry"</a:t>
            </a:r>
            <a:r>
              <a:rPr lang="en-US" sz="3400" dirty="0">
                <a:latin typeface="Consolas" charset="0"/>
                <a:ea typeface="Consolas" charset="0"/>
                <a:cs typeface="Consolas" charset="0"/>
              </a:rPr>
              <a:t>,</a:t>
            </a:r>
            <a:r>
              <a:rPr lang="en-US" sz="3400" dirty="0">
                <a:solidFill>
                  <a:schemeClr val="bg1"/>
                </a:solidFill>
                <a:latin typeface="Consolas" charset="0"/>
              </a:rPr>
              <a:t> </a:t>
            </a:r>
            <a:r>
              <a:rPr lang="en-US" sz="3400" dirty="0">
                <a:solidFill>
                  <a:srgbClr val="00B050"/>
                </a:solidFill>
                <a:latin typeface="Consolas" charset="0"/>
                <a:ea typeface="Consolas" charset="0"/>
                <a:cs typeface="Consolas" charset="0"/>
              </a:rPr>
              <a:t>"I'm doing a great job"</a:t>
            </a:r>
            <a:r>
              <a:rPr lang="en-US" sz="3400" dirty="0">
                <a:latin typeface="Consolas" charset="0"/>
                <a:ea typeface="Consolas" charset="0"/>
                <a:cs typeface="Consolas" charset="0"/>
              </a:rPr>
              <a:t>)</a:t>
            </a:r>
          </a:p>
        </p:txBody>
      </p:sp>
    </p:spTree>
    <p:extLst>
      <p:ext uri="{BB962C8B-B14F-4D97-AF65-F5344CB8AC3E}">
        <p14:creationId xmlns:p14="http://schemas.microsoft.com/office/powerpoint/2010/main" val="1629503749"/>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8381" y="617351"/>
            <a:ext cx="9359713" cy="3959878"/>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370" y="833345"/>
            <a:ext cx="8567736" cy="1126292"/>
          </a:xfrm>
          <a:prstGeom prst="rect">
            <a:avLst/>
          </a:prstGeom>
          <a:noFill/>
        </p:spPr>
        <p:txBody>
          <a:bodyPr wrap="square" lIns="182854" tIns="146283" rIns="182854" bIns="146283" rtlCol="0">
            <a:spAutoFit/>
          </a:bodyPr>
          <a:lstStyle/>
          <a:p>
            <a:pPr>
              <a:lnSpc>
                <a:spcPct val="90000"/>
              </a:lnSpc>
              <a:spcAft>
                <a:spcPts val="600"/>
              </a:spcAft>
            </a:pPr>
            <a:r>
              <a:rPr lang="en-US" sz="5999" dirty="0">
                <a:solidFill>
                  <a:schemeClr val="bg1">
                    <a:lumMod val="95000"/>
                  </a:schemeClr>
                </a:solidFill>
              </a:rPr>
              <a:t>Ping </a:t>
            </a:r>
            <a:r>
              <a:rPr lang="en-US" sz="5999" dirty="0">
                <a:solidFill>
                  <a:srgbClr val="FF8C00"/>
                </a:solidFill>
              </a:rPr>
              <a:t>Larry</a:t>
            </a:r>
            <a:r>
              <a:rPr lang="en-US" sz="5999" dirty="0">
                <a:solidFill>
                  <a:schemeClr val="bg1">
                    <a:lumMod val="95000"/>
                  </a:schemeClr>
                </a:solidFill>
              </a:rPr>
              <a:t>.</a:t>
            </a:r>
          </a:p>
        </p:txBody>
      </p:sp>
      <p:sp>
        <p:nvSpPr>
          <p:cNvPr id="8" name="Triangle 7"/>
          <p:cNvSpPr/>
          <p:nvPr/>
        </p:nvSpPr>
        <p:spPr bwMode="auto">
          <a:xfrm flipV="1">
            <a:off x="9890124" y="4566156"/>
            <a:ext cx="431987" cy="454133"/>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Rectangle 1"/>
          <p:cNvSpPr/>
          <p:nvPr/>
        </p:nvSpPr>
        <p:spPr>
          <a:xfrm>
            <a:off x="1106394" y="5441203"/>
            <a:ext cx="10943664" cy="615553"/>
          </a:xfrm>
          <a:prstGeom prst="rect">
            <a:avLst/>
          </a:prstGeom>
        </p:spPr>
        <p:txBody>
          <a:bodyPr wrap="square">
            <a:spAutoFit/>
          </a:bodyPr>
          <a:lstStyle/>
          <a:p>
            <a:pPr algn="ctr" defTabSz="914224">
              <a:defRPr/>
            </a:pPr>
            <a:r>
              <a:rPr lang="en-US" sz="3400" dirty="0" err="1">
                <a:latin typeface="Consolas" charset="0"/>
                <a:ea typeface="Consolas" charset="0"/>
                <a:cs typeface="Consolas" charset="0"/>
              </a:rPr>
              <a:t>SendMessage</a:t>
            </a:r>
            <a:r>
              <a:rPr lang="en-US" sz="3400" dirty="0">
                <a:latin typeface="Consolas" charset="0"/>
                <a:ea typeface="Consolas" charset="0"/>
                <a:cs typeface="Consolas" charset="0"/>
              </a:rPr>
              <a:t>(</a:t>
            </a:r>
            <a:r>
              <a:rPr lang="en-US" sz="3400" dirty="0">
                <a:solidFill>
                  <a:srgbClr val="FF8C00"/>
                </a:solidFill>
                <a:latin typeface="Consolas" charset="0"/>
                <a:ea typeface="Consolas" charset="0"/>
                <a:cs typeface="Consolas" charset="0"/>
              </a:rPr>
              <a:t>"Larry"</a:t>
            </a:r>
            <a:r>
              <a:rPr lang="en-US" sz="3400" dirty="0">
                <a:latin typeface="Consolas" charset="0"/>
                <a:ea typeface="Consolas" charset="0"/>
                <a:cs typeface="Consolas" charset="0"/>
              </a:rPr>
              <a:t>,</a:t>
            </a:r>
            <a:r>
              <a:rPr lang="en-US" sz="3400" dirty="0">
                <a:solidFill>
                  <a:schemeClr val="bg1"/>
                </a:solidFill>
                <a:latin typeface="Consolas" charset="0"/>
              </a:rPr>
              <a:t> </a:t>
            </a:r>
            <a:r>
              <a:rPr lang="en-US" sz="3400" dirty="0">
                <a:solidFill>
                  <a:srgbClr val="00B050"/>
                </a:solidFill>
                <a:latin typeface="Consolas" charset="0"/>
                <a:ea typeface="Consolas" charset="0"/>
                <a:cs typeface="Consolas" charset="0"/>
              </a:rPr>
              <a:t>null</a:t>
            </a:r>
            <a:r>
              <a:rPr lang="en-US" sz="3400" dirty="0">
                <a:latin typeface="Consolas" charset="0"/>
                <a:ea typeface="Consolas" charset="0"/>
                <a:cs typeface="Consolas" charset="0"/>
              </a:rPr>
              <a:t>)</a:t>
            </a:r>
          </a:p>
        </p:txBody>
      </p:sp>
    </p:spTree>
    <p:extLst>
      <p:ext uri="{BB962C8B-B14F-4D97-AF65-F5344CB8AC3E}">
        <p14:creationId xmlns:p14="http://schemas.microsoft.com/office/powerpoint/2010/main" val="384535495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8381" y="617351"/>
            <a:ext cx="9359713" cy="3959878"/>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370" y="833345"/>
            <a:ext cx="8567736" cy="1957160"/>
          </a:xfrm>
          <a:prstGeom prst="rect">
            <a:avLst/>
          </a:prstGeom>
          <a:noFill/>
        </p:spPr>
        <p:txBody>
          <a:bodyPr wrap="square" lIns="182854" tIns="146283" rIns="182854" bIns="146283" rtlCol="0">
            <a:spAutoFit/>
          </a:bodyPr>
          <a:lstStyle/>
          <a:p>
            <a:pPr>
              <a:lnSpc>
                <a:spcPct val="90000"/>
              </a:lnSpc>
              <a:spcAft>
                <a:spcPts val="600"/>
              </a:spcAft>
            </a:pPr>
            <a:r>
              <a:rPr lang="en-US" sz="5999" dirty="0">
                <a:solidFill>
                  <a:schemeClr val="bg1">
                    <a:lumMod val="95000"/>
                  </a:schemeClr>
                </a:solidFill>
              </a:rPr>
              <a:t>Send a message saying </a:t>
            </a:r>
            <a:r>
              <a:rPr lang="en-US" sz="5999" dirty="0">
                <a:solidFill>
                  <a:srgbClr val="92D050"/>
                </a:solidFill>
              </a:rPr>
              <a:t>I'm doing a great job</a:t>
            </a:r>
            <a:r>
              <a:rPr lang="en-US" sz="5999" dirty="0">
                <a:solidFill>
                  <a:schemeClr val="bg1">
                    <a:lumMod val="95000"/>
                  </a:schemeClr>
                </a:solidFill>
              </a:rPr>
              <a:t>.</a:t>
            </a:r>
          </a:p>
        </p:txBody>
      </p:sp>
      <p:sp>
        <p:nvSpPr>
          <p:cNvPr id="8" name="Triangle 7"/>
          <p:cNvSpPr/>
          <p:nvPr/>
        </p:nvSpPr>
        <p:spPr bwMode="auto">
          <a:xfrm flipV="1">
            <a:off x="9890124" y="4566156"/>
            <a:ext cx="431987" cy="454133"/>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Rectangle 1"/>
          <p:cNvSpPr/>
          <p:nvPr/>
        </p:nvSpPr>
        <p:spPr>
          <a:xfrm>
            <a:off x="1106394" y="5441203"/>
            <a:ext cx="10943664" cy="615553"/>
          </a:xfrm>
          <a:prstGeom prst="rect">
            <a:avLst/>
          </a:prstGeom>
        </p:spPr>
        <p:txBody>
          <a:bodyPr wrap="square">
            <a:spAutoFit/>
          </a:bodyPr>
          <a:lstStyle/>
          <a:p>
            <a:pPr algn="ctr" defTabSz="914224">
              <a:defRPr/>
            </a:pPr>
            <a:r>
              <a:rPr lang="en-US" sz="3400" dirty="0" err="1">
                <a:latin typeface="Consolas" charset="0"/>
                <a:ea typeface="Consolas" charset="0"/>
                <a:cs typeface="Consolas" charset="0"/>
              </a:rPr>
              <a:t>SendMessage</a:t>
            </a:r>
            <a:r>
              <a:rPr lang="en-US" sz="3400" dirty="0">
                <a:latin typeface="Consolas" charset="0"/>
                <a:ea typeface="Consolas" charset="0"/>
                <a:cs typeface="Consolas" charset="0"/>
              </a:rPr>
              <a:t>(</a:t>
            </a:r>
            <a:r>
              <a:rPr lang="en-US" sz="3400" dirty="0">
                <a:solidFill>
                  <a:srgbClr val="FF8C00"/>
                </a:solidFill>
                <a:latin typeface="Consolas" charset="0"/>
                <a:ea typeface="Consolas" charset="0"/>
                <a:cs typeface="Consolas" charset="0"/>
              </a:rPr>
              <a:t>""</a:t>
            </a:r>
            <a:r>
              <a:rPr lang="en-US" sz="3400" dirty="0">
                <a:latin typeface="Consolas" charset="0"/>
                <a:ea typeface="Consolas" charset="0"/>
                <a:cs typeface="Consolas" charset="0"/>
              </a:rPr>
              <a:t>,</a:t>
            </a:r>
            <a:r>
              <a:rPr lang="en-US" sz="3400" dirty="0">
                <a:solidFill>
                  <a:schemeClr val="bg1"/>
                </a:solidFill>
                <a:latin typeface="Consolas" charset="0"/>
              </a:rPr>
              <a:t> </a:t>
            </a:r>
            <a:r>
              <a:rPr lang="en-US" sz="3400" dirty="0">
                <a:solidFill>
                  <a:srgbClr val="00B050"/>
                </a:solidFill>
                <a:latin typeface="Consolas" charset="0"/>
                <a:ea typeface="Consolas" charset="0"/>
                <a:cs typeface="Consolas" charset="0"/>
              </a:rPr>
              <a:t>"I'm doing a great job"</a:t>
            </a:r>
            <a:r>
              <a:rPr lang="en-US" sz="3400" dirty="0">
                <a:latin typeface="Consolas" charset="0"/>
                <a:ea typeface="Consolas" charset="0"/>
                <a:cs typeface="Consolas" charset="0"/>
              </a:rPr>
              <a:t>)</a:t>
            </a:r>
          </a:p>
        </p:txBody>
      </p:sp>
    </p:spTree>
    <p:extLst>
      <p:ext uri="{BB962C8B-B14F-4D97-AF65-F5344CB8AC3E}">
        <p14:creationId xmlns:p14="http://schemas.microsoft.com/office/powerpoint/2010/main" val="403836588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1209973"/>
            <a:ext cx="11810998" cy="1181862"/>
          </a:xfrm>
        </p:spPr>
        <p:txBody>
          <a:bodyPr/>
          <a:lstStyle/>
          <a:p>
            <a:r>
              <a:rPr lang="en-US" dirty="0"/>
              <a:t>Implementing NLP</a:t>
            </a:r>
          </a:p>
        </p:txBody>
      </p:sp>
    </p:spTree>
    <p:extLst>
      <p:ext uri="{BB962C8B-B14F-4D97-AF65-F5344CB8AC3E}">
        <p14:creationId xmlns:p14="http://schemas.microsoft.com/office/powerpoint/2010/main" val="26037885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Resources</a:t>
            </a:r>
          </a:p>
        </p:txBody>
      </p:sp>
      <p:sp>
        <p:nvSpPr>
          <p:cNvPr id="7" name="Text Placeholder 6"/>
          <p:cNvSpPr>
            <a:spLocks noGrp="1"/>
          </p:cNvSpPr>
          <p:nvPr>
            <p:ph type="body" sz="quarter" idx="10"/>
          </p:nvPr>
        </p:nvSpPr>
        <p:spPr>
          <a:xfrm>
            <a:off x="365760" y="1371600"/>
            <a:ext cx="11704320" cy="5152180"/>
          </a:xfrm>
        </p:spPr>
        <p:txBody>
          <a:bodyPr/>
          <a:lstStyle/>
          <a:p>
            <a:r>
              <a:rPr lang="en-US" dirty="0"/>
              <a:t>Bot Framework</a:t>
            </a:r>
          </a:p>
          <a:p>
            <a:pPr lvl="1"/>
            <a:r>
              <a:rPr lang="en-US" dirty="0"/>
              <a:t>dev.botframework.com</a:t>
            </a:r>
          </a:p>
          <a:p>
            <a:r>
              <a:rPr lang="en-US" dirty="0"/>
              <a:t>Source &amp; samples</a:t>
            </a:r>
          </a:p>
          <a:p>
            <a:pPr lvl="1"/>
            <a:r>
              <a:rPr lang="en-US" dirty="0"/>
              <a:t>Version 3 (current)</a:t>
            </a:r>
          </a:p>
          <a:p>
            <a:pPr lvl="2"/>
            <a:r>
              <a:rPr lang="en-US" dirty="0"/>
              <a:t>github.com/</a:t>
            </a:r>
            <a:r>
              <a:rPr lang="en-US" dirty="0" err="1"/>
              <a:t>microsoft</a:t>
            </a:r>
            <a:r>
              <a:rPr lang="en-US" dirty="0"/>
              <a:t>/</a:t>
            </a:r>
            <a:r>
              <a:rPr lang="en-US" dirty="0" err="1"/>
              <a:t>BotBuilder</a:t>
            </a:r>
            <a:endParaRPr lang="en-US" dirty="0"/>
          </a:p>
          <a:p>
            <a:pPr lvl="2"/>
            <a:r>
              <a:rPr lang="en-US" dirty="0"/>
              <a:t>github.com/Microsoft/</a:t>
            </a:r>
            <a:r>
              <a:rPr lang="en-US" dirty="0" err="1"/>
              <a:t>BotBuilder</a:t>
            </a:r>
            <a:r>
              <a:rPr lang="en-US" dirty="0"/>
              <a:t>-Samples</a:t>
            </a:r>
          </a:p>
          <a:p>
            <a:pPr lvl="1"/>
            <a:r>
              <a:rPr lang="en-US" altLang="ja-JP" dirty="0"/>
              <a:t>Version</a:t>
            </a:r>
            <a:r>
              <a:rPr lang="ja-JP" altLang="en-US" dirty="0"/>
              <a:t> </a:t>
            </a:r>
            <a:r>
              <a:rPr lang="en-US" altLang="ja-JP" dirty="0"/>
              <a:t>4 (preview)</a:t>
            </a:r>
            <a:endParaRPr lang="en-US" dirty="0"/>
          </a:p>
          <a:p>
            <a:pPr lvl="2"/>
            <a:r>
              <a:rPr lang="en-US" dirty="0"/>
              <a:t>github.com/Microsoft/</a:t>
            </a:r>
            <a:r>
              <a:rPr lang="en-US" dirty="0" err="1"/>
              <a:t>botframework-js</a:t>
            </a:r>
            <a:endParaRPr lang="en-US" dirty="0"/>
          </a:p>
          <a:p>
            <a:pPr lvl="2"/>
            <a:r>
              <a:rPr lang="en-US" dirty="0"/>
              <a:t>github.com/Microsoft/</a:t>
            </a:r>
            <a:r>
              <a:rPr lang="en-US" dirty="0" err="1"/>
              <a:t>botframework-csharp</a:t>
            </a:r>
            <a:endParaRPr lang="en-US" dirty="0"/>
          </a:p>
          <a:p>
            <a:r>
              <a:rPr lang="en-US" dirty="0"/>
              <a:t>Microsoft Virtual Academy</a:t>
            </a:r>
          </a:p>
          <a:p>
            <a:pPr lvl="1"/>
            <a:r>
              <a:rPr lang="en-US" dirty="0"/>
              <a:t>aka.ms/</a:t>
            </a:r>
            <a:r>
              <a:rPr lang="en-US" dirty="0" err="1"/>
              <a:t>botcourse</a:t>
            </a:r>
            <a:endParaRPr lang="en-US" dirty="0"/>
          </a:p>
          <a:p>
            <a:r>
              <a:rPr lang="en-US" dirty="0"/>
              <a:t>Simple yeoman generator</a:t>
            </a:r>
          </a:p>
          <a:p>
            <a:pPr lvl="1"/>
            <a:r>
              <a:rPr lang="en-US" dirty="0"/>
              <a:t>github.com/</a:t>
            </a:r>
            <a:r>
              <a:rPr lang="en-US" dirty="0" err="1"/>
              <a:t>microsoftdx</a:t>
            </a:r>
            <a:r>
              <a:rPr lang="en-US" dirty="0"/>
              <a:t>/generator-</a:t>
            </a:r>
            <a:r>
              <a:rPr lang="en-US" dirty="0" err="1"/>
              <a:t>botbuilder</a:t>
            </a:r>
            <a:endParaRPr lang="en-US" dirty="0"/>
          </a:p>
        </p:txBody>
      </p:sp>
    </p:spTree>
    <p:extLst>
      <p:ext uri="{BB962C8B-B14F-4D97-AF65-F5344CB8AC3E}">
        <p14:creationId xmlns:p14="http://schemas.microsoft.com/office/powerpoint/2010/main" val="266471419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39035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C3780EC-6280-4ED4-8384-34C4E44C7472}"/>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554607" y="0"/>
            <a:ext cx="9327260" cy="6994525"/>
          </a:xfrm>
          <a:prstGeom prst="rect">
            <a:avLst/>
          </a:prstGeom>
        </p:spPr>
      </p:pic>
      <p:sp>
        <p:nvSpPr>
          <p:cNvPr id="8" name="TextBox 7">
            <a:extLst>
              <a:ext uri="{FF2B5EF4-FFF2-40B4-BE49-F238E27FC236}">
                <a16:creationId xmlns:a16="http://schemas.microsoft.com/office/drawing/2014/main" id="{57037912-1DB1-4283-AC77-7A0D581EAB4D}"/>
              </a:ext>
            </a:extLst>
          </p:cNvPr>
          <p:cNvSpPr txBox="1"/>
          <p:nvPr/>
        </p:nvSpPr>
        <p:spPr>
          <a:xfrm>
            <a:off x="1554607" y="6994525"/>
            <a:ext cx="9327260" cy="433965"/>
          </a:xfrm>
          <a:prstGeom prst="rect">
            <a:avLst/>
          </a:prstGeom>
          <a:noFill/>
        </p:spPr>
        <p:txBody>
          <a:bodyPr wrap="square" lIns="182880" tIns="146304" rIns="182880" bIns="146304" rtlCol="0">
            <a:spAutoFit/>
          </a:bodyPr>
          <a:lstStyle/>
          <a:p>
            <a:r>
              <a:rPr lang="en-US" sz="900">
                <a:hlinkClick r:id="rId3" tooltip="http://www.etotheipiplusone.net/?p=3821&amp;cpage=1"/>
              </a:rPr>
              <a:t>This Photo</a:t>
            </a:r>
            <a:r>
              <a:rPr lang="en-US" sz="900"/>
              <a:t> by Unknown Author is licensed under </a:t>
            </a:r>
            <a:r>
              <a:rPr lang="en-US" sz="900">
                <a:hlinkClick r:id="rId4" tooltip="https://creativecommons.org/licenses/by-sa/3.0/"/>
              </a:rPr>
              <a:t>CC BY-SA</a:t>
            </a:r>
            <a:endParaRPr lang="en-US" sz="900"/>
          </a:p>
        </p:txBody>
      </p:sp>
      <p:sp>
        <p:nvSpPr>
          <p:cNvPr id="11" name="TextBox 10">
            <a:extLst>
              <a:ext uri="{FF2B5EF4-FFF2-40B4-BE49-F238E27FC236}">
                <a16:creationId xmlns:a16="http://schemas.microsoft.com/office/drawing/2014/main" id="{4B1FD2E4-982A-44B2-8CD9-59406705DB5B}"/>
              </a:ext>
            </a:extLst>
          </p:cNvPr>
          <p:cNvSpPr txBox="1"/>
          <p:nvPr/>
        </p:nvSpPr>
        <p:spPr>
          <a:xfrm>
            <a:off x="1704607" y="7144525"/>
            <a:ext cx="9327260" cy="433965"/>
          </a:xfrm>
          <a:prstGeom prst="rect">
            <a:avLst/>
          </a:prstGeom>
          <a:noFill/>
        </p:spPr>
        <p:txBody>
          <a:bodyPr wrap="square" lIns="182880" tIns="146304" rIns="182880" bIns="146304" rtlCol="0">
            <a:spAutoFit/>
          </a:bodyPr>
          <a:lstStyle/>
          <a:p>
            <a:r>
              <a:rPr lang="en-US" sz="900">
                <a:hlinkClick r:id="rId3" tooltip="http://www.etotheipiplusone.net/?p=3821&amp;cpage=1"/>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359537348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2905869" y="1985094"/>
            <a:ext cx="6480720" cy="2179058"/>
          </a:xfrm>
        </p:spPr>
        <p:txBody>
          <a:bodyPr/>
          <a:lstStyle/>
          <a:p>
            <a:r>
              <a:rPr lang="en-US" dirty="0"/>
              <a:t>A bot is not magic</a:t>
            </a:r>
          </a:p>
        </p:txBody>
      </p:sp>
    </p:spTree>
    <p:extLst>
      <p:ext uri="{BB962C8B-B14F-4D97-AF65-F5344CB8AC3E}">
        <p14:creationId xmlns:p14="http://schemas.microsoft.com/office/powerpoint/2010/main" val="7093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2905869" y="1985094"/>
            <a:ext cx="7655768" cy="4173450"/>
          </a:xfrm>
        </p:spPr>
        <p:txBody>
          <a:bodyPr/>
          <a:lstStyle/>
          <a:p>
            <a:r>
              <a:rPr lang="en-US" dirty="0"/>
              <a:t>A bot does not inherently make artificial intelligence easier</a:t>
            </a:r>
          </a:p>
        </p:txBody>
      </p:sp>
    </p:spTree>
    <p:extLst>
      <p:ext uri="{BB962C8B-B14F-4D97-AF65-F5344CB8AC3E}">
        <p14:creationId xmlns:p14="http://schemas.microsoft.com/office/powerpoint/2010/main" val="2693086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2905869" y="1985094"/>
            <a:ext cx="6893768" cy="4173450"/>
          </a:xfrm>
        </p:spPr>
        <p:txBody>
          <a:bodyPr/>
          <a:lstStyle/>
          <a:p>
            <a:r>
              <a:rPr lang="en-US" dirty="0"/>
              <a:t>A bot does not inherently make machine learning easier</a:t>
            </a:r>
          </a:p>
        </p:txBody>
      </p:sp>
    </p:spTree>
    <p:extLst>
      <p:ext uri="{BB962C8B-B14F-4D97-AF65-F5344CB8AC3E}">
        <p14:creationId xmlns:p14="http://schemas.microsoft.com/office/powerpoint/2010/main" val="1963593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2905869" y="1985094"/>
            <a:ext cx="6480720" cy="1207368"/>
          </a:xfrm>
        </p:spPr>
        <p:txBody>
          <a:bodyPr/>
          <a:lstStyle/>
          <a:p>
            <a:r>
              <a:rPr lang="en-US" dirty="0"/>
              <a:t>A bot is an app</a:t>
            </a:r>
            <a:br>
              <a:rPr lang="en-US" dirty="0"/>
            </a:br>
            <a:endParaRPr lang="en-US" dirty="0"/>
          </a:p>
        </p:txBody>
      </p:sp>
      <p:sp>
        <p:nvSpPr>
          <p:cNvPr id="3" name="Title 12">
            <a:extLst>
              <a:ext uri="{FF2B5EF4-FFF2-40B4-BE49-F238E27FC236}">
                <a16:creationId xmlns:a16="http://schemas.microsoft.com/office/drawing/2014/main" id="{D904767A-65A4-466A-B9E4-CA25D3FAFA8F}"/>
              </a:ext>
            </a:extLst>
          </p:cNvPr>
          <p:cNvSpPr txBox="1">
            <a:spLocks/>
          </p:cNvSpPr>
          <p:nvPr/>
        </p:nvSpPr>
        <p:spPr>
          <a:xfrm>
            <a:off x="2905869" y="2893578"/>
            <a:ext cx="6480720" cy="2179058"/>
          </a:xfrm>
          <a:prstGeom prst="rect">
            <a:avLst/>
          </a:prstGeom>
          <a:noFill/>
        </p:spPr>
        <p:txBody>
          <a:bodyPr vert="horz" wrap="square" lIns="91440" tIns="91440" rIns="91440" bIns="91440" rtlCol="0" anchor="t" anchorCtr="0">
            <a:spAutoFit/>
          </a:bodyPr>
          <a:lstStyle>
            <a:lvl1pPr algn="l" defTabSz="932742" rtl="0" eaLnBrk="1" latinLnBrk="0" hangingPunct="1">
              <a:lnSpc>
                <a:spcPct val="90000"/>
              </a:lnSpc>
              <a:spcBef>
                <a:spcPct val="0"/>
              </a:spcBef>
              <a:buNone/>
              <a:defRPr lang="en-US" sz="7200"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US" dirty="0"/>
              <a:t>… with a new interface</a:t>
            </a:r>
          </a:p>
        </p:txBody>
      </p:sp>
    </p:spTree>
    <p:extLst>
      <p:ext uri="{BB962C8B-B14F-4D97-AF65-F5344CB8AC3E}">
        <p14:creationId xmlns:p14="http://schemas.microsoft.com/office/powerpoint/2010/main" val="3535708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8" y="295274"/>
            <a:ext cx="11889564" cy="917575"/>
          </a:xfrm>
        </p:spPr>
        <p:txBody>
          <a:bodyPr/>
          <a:lstStyle/>
          <a:p>
            <a:r>
              <a:rPr lang="en-US" dirty="0"/>
              <a:t>Command Line</a:t>
            </a:r>
          </a:p>
        </p:txBody>
      </p:sp>
      <p:sp>
        <p:nvSpPr>
          <p:cNvPr id="6" name="Text Placeholder 5"/>
          <p:cNvSpPr>
            <a:spLocks noGrp="1"/>
          </p:cNvSpPr>
          <p:nvPr>
            <p:ph type="body" sz="quarter" idx="10"/>
          </p:nvPr>
        </p:nvSpPr>
        <p:spPr>
          <a:xfrm>
            <a:off x="274638" y="1628537"/>
            <a:ext cx="6879703" cy="738664"/>
          </a:xfrm>
        </p:spPr>
        <p:txBody>
          <a:bodyPr/>
          <a:lstStyle/>
          <a:p>
            <a:pPr>
              <a:spcBef>
                <a:spcPct val="20000"/>
              </a:spcBef>
            </a:pPr>
            <a:r>
              <a:rPr lang="en-US" sz="4000" dirty="0">
                <a:latin typeface="+mj-lt"/>
              </a:rPr>
              <a:t>Tell me what to do</a:t>
            </a:r>
          </a:p>
        </p:txBody>
      </p:sp>
      <p:sp>
        <p:nvSpPr>
          <p:cNvPr id="7" name="Text Placeholder 5"/>
          <p:cNvSpPr txBox="1">
            <a:spLocks/>
          </p:cNvSpPr>
          <p:nvPr/>
        </p:nvSpPr>
        <p:spPr>
          <a:xfrm>
            <a:off x="294109" y="2182533"/>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using a language you don’t know</a:t>
            </a:r>
          </a:p>
        </p:txBody>
      </p:sp>
      <p:sp>
        <p:nvSpPr>
          <p:cNvPr id="9" name="Text Placeholder 5"/>
          <p:cNvSpPr txBox="1">
            <a:spLocks/>
          </p:cNvSpPr>
          <p:nvPr/>
        </p:nvSpPr>
        <p:spPr>
          <a:xfrm>
            <a:off x="274638" y="3641278"/>
            <a:ext cx="4791471" cy="240065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P.S. I will delete all your files if you get even the tiniest detail wrong.</a:t>
            </a:r>
          </a:p>
        </p:txBody>
      </p:sp>
      <p:grpSp>
        <p:nvGrpSpPr>
          <p:cNvPr id="15" name="Group 14"/>
          <p:cNvGrpSpPr/>
          <p:nvPr/>
        </p:nvGrpSpPr>
        <p:grpSpPr>
          <a:xfrm>
            <a:off x="6722293" y="594875"/>
            <a:ext cx="4464496" cy="5760640"/>
            <a:chOff x="6794301" y="1233885"/>
            <a:chExt cx="4464496" cy="5760640"/>
          </a:xfrm>
        </p:grpSpPr>
        <p:sp>
          <p:nvSpPr>
            <p:cNvPr id="10" name="Rectangle 9"/>
            <p:cNvSpPr/>
            <p:nvPr/>
          </p:nvSpPr>
          <p:spPr bwMode="auto">
            <a:xfrm>
              <a:off x="6794301" y="1233885"/>
              <a:ext cx="4464496" cy="5760640"/>
            </a:xfrm>
            <a:prstGeom prst="rect">
              <a:avLst/>
            </a:prstGeom>
            <a:solidFill>
              <a:schemeClr val="bg2">
                <a:lumMod val="1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5" name="TextBox 4"/>
            <p:cNvSpPr txBox="1"/>
            <p:nvPr/>
          </p:nvSpPr>
          <p:spPr>
            <a:xfrm>
              <a:off x="7082333" y="1737941"/>
              <a:ext cx="4176464" cy="864852"/>
            </a:xfrm>
            <a:prstGeom prst="rect">
              <a:avLst/>
            </a:prstGeom>
            <a:noFill/>
          </p:spPr>
          <p:txBody>
            <a:bodyPr wrap="square" lIns="182880" tIns="146304" rIns="182880" bIns="146304" rtlCol="0">
              <a:spAutoFit/>
            </a:bodyPr>
            <a:lstStyle/>
            <a:p>
              <a:pPr>
                <a:lnSpc>
                  <a:spcPct val="90000"/>
                </a:lnSpc>
                <a:spcAft>
                  <a:spcPts val="600"/>
                </a:spcAft>
              </a:pPr>
              <a:r>
                <a:rPr lang="en-US" sz="4000" dirty="0">
                  <a:solidFill>
                    <a:srgbClr val="00B050"/>
                  </a:solidFill>
                  <a:latin typeface="Consolas" charset="0"/>
                  <a:ea typeface="Consolas" charset="0"/>
                  <a:cs typeface="Consolas" charset="0"/>
                </a:rPr>
                <a:t>C:\</a:t>
              </a:r>
            </a:p>
          </p:txBody>
        </p:sp>
        <p:sp>
          <p:nvSpPr>
            <p:cNvPr id="11" name="Rectangle 10"/>
            <p:cNvSpPr/>
            <p:nvPr/>
          </p:nvSpPr>
          <p:spPr bwMode="auto">
            <a:xfrm>
              <a:off x="8234461" y="1913086"/>
              <a:ext cx="288032" cy="454115"/>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grpSp>
    </p:spTree>
    <p:extLst>
      <p:ext uri="{BB962C8B-B14F-4D97-AF65-F5344CB8AC3E}">
        <p14:creationId xmlns:p14="http://schemas.microsoft.com/office/powerpoint/2010/main" val="36958945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41573" y="302508"/>
            <a:ext cx="11889564" cy="917575"/>
          </a:xfrm>
        </p:spPr>
        <p:txBody>
          <a:bodyPr/>
          <a:lstStyle/>
          <a:p>
            <a:r>
              <a:rPr lang="en-US" dirty="0"/>
              <a:t>Menus</a:t>
            </a:r>
          </a:p>
        </p:txBody>
      </p:sp>
      <p:sp>
        <p:nvSpPr>
          <p:cNvPr id="6" name="Text Placeholder 5"/>
          <p:cNvSpPr>
            <a:spLocks noGrp="1"/>
          </p:cNvSpPr>
          <p:nvPr>
            <p:ph type="body" sz="quarter" idx="10"/>
          </p:nvPr>
        </p:nvSpPr>
        <p:spPr>
          <a:xfrm>
            <a:off x="274637" y="1457858"/>
            <a:ext cx="4791470" cy="1292662"/>
          </a:xfrm>
        </p:spPr>
        <p:txBody>
          <a:bodyPr/>
          <a:lstStyle/>
          <a:p>
            <a:r>
              <a:rPr lang="en-US" sz="4000" dirty="0">
                <a:latin typeface="Segoe UI Light" panose="020B0502040204020203" pitchFamily="34" charset="0"/>
                <a:cs typeface="Segoe UI Light" panose="020B0502040204020203" pitchFamily="34" charset="0"/>
              </a:rPr>
              <a:t>Select from the following options</a:t>
            </a:r>
          </a:p>
        </p:txBody>
      </p:sp>
      <p:sp>
        <p:nvSpPr>
          <p:cNvPr id="7" name="Text Placeholder 5"/>
          <p:cNvSpPr txBox="1">
            <a:spLocks/>
          </p:cNvSpPr>
          <p:nvPr/>
        </p:nvSpPr>
        <p:spPr>
          <a:xfrm>
            <a:off x="274637" y="3045518"/>
            <a:ext cx="4791471" cy="738664"/>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pPr>
            <a:r>
              <a:rPr lang="en-US" dirty="0">
                <a:latin typeface="Segoe UI Light" panose="020B0502040204020203" pitchFamily="34" charset="0"/>
                <a:cs typeface="Segoe UI Light" panose="020B0502040204020203" pitchFamily="34" charset="0"/>
              </a:rPr>
              <a:t>So many options</a:t>
            </a:r>
          </a:p>
        </p:txBody>
      </p:sp>
      <p:sp>
        <p:nvSpPr>
          <p:cNvPr id="9" name="Text Placeholder 5"/>
          <p:cNvSpPr txBox="1">
            <a:spLocks/>
          </p:cNvSpPr>
          <p:nvPr/>
        </p:nvSpPr>
        <p:spPr>
          <a:xfrm>
            <a:off x="274638" y="4029191"/>
            <a:ext cx="4791471" cy="240065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pPr>
            <a:r>
              <a:rPr lang="en-US" dirty="0" err="1">
                <a:latin typeface="Segoe UI Light" panose="020B0502040204020203" pitchFamily="34" charset="0"/>
                <a:cs typeface="Segoe UI Light" panose="020B0502040204020203" pitchFamily="34" charset="0"/>
              </a:rPr>
              <a:t>Yo</a:t>
            </a:r>
            <a:r>
              <a:rPr lang="en-US" dirty="0">
                <a:latin typeface="Segoe UI Light" panose="020B0502040204020203" pitchFamily="34" charset="0"/>
                <a:cs typeface="Segoe UI Light" panose="020B0502040204020203" pitchFamily="34" charset="0"/>
              </a:rPr>
              <a:t> dawg I heard you liked options so here are some options for your options</a:t>
            </a:r>
          </a:p>
        </p:txBody>
      </p:sp>
      <p:pic>
        <p:nvPicPr>
          <p:cNvPr id="14" name="Picture 13"/>
          <p:cNvPicPr>
            <a:picLocks noChangeAspect="1"/>
          </p:cNvPicPr>
          <p:nvPr/>
        </p:nvPicPr>
        <p:blipFill>
          <a:blip r:embed="rId3"/>
          <a:stretch>
            <a:fillRect/>
          </a:stretch>
        </p:blipFill>
        <p:spPr>
          <a:xfrm>
            <a:off x="4909119" y="1533131"/>
            <a:ext cx="7204195" cy="4641794"/>
          </a:xfrm>
          <a:prstGeom prst="rect">
            <a:avLst/>
          </a:prstGeom>
        </p:spPr>
      </p:pic>
      <p:pic>
        <p:nvPicPr>
          <p:cNvPr id="16" name="Picture 15"/>
          <p:cNvPicPr>
            <a:picLocks noChangeAspect="1"/>
          </p:cNvPicPr>
          <p:nvPr/>
        </p:nvPicPr>
        <p:blipFill>
          <a:blip r:embed="rId4"/>
          <a:stretch>
            <a:fillRect/>
          </a:stretch>
        </p:blipFill>
        <p:spPr>
          <a:xfrm>
            <a:off x="4909119" y="1533131"/>
            <a:ext cx="7228754" cy="4641794"/>
          </a:xfrm>
          <a:prstGeom prst="rect">
            <a:avLst/>
          </a:prstGeom>
        </p:spPr>
      </p:pic>
      <p:pic>
        <p:nvPicPr>
          <p:cNvPr id="18" name="Picture 17"/>
          <p:cNvPicPr>
            <a:picLocks noChangeAspect="1"/>
          </p:cNvPicPr>
          <p:nvPr/>
        </p:nvPicPr>
        <p:blipFill rotWithShape="1">
          <a:blip r:embed="rId5"/>
          <a:srcRect l="-346" t="9" r="-346" b="9"/>
          <a:stretch/>
        </p:blipFill>
        <p:spPr>
          <a:xfrm>
            <a:off x="4886115" y="1555416"/>
            <a:ext cx="7255379" cy="4626023"/>
          </a:xfrm>
          <a:prstGeom prst="rect">
            <a:avLst/>
          </a:prstGeom>
        </p:spPr>
      </p:pic>
    </p:spTree>
    <p:extLst>
      <p:ext uri="{BB962C8B-B14F-4D97-AF65-F5344CB8AC3E}">
        <p14:creationId xmlns:p14="http://schemas.microsoft.com/office/powerpoint/2010/main" val="861943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00.xml.rels><?xml version="1.0" encoding="UTF-8" standalone="yes"?>
<Relationships xmlns="http://schemas.openxmlformats.org/package/2006/relationships"><Relationship Id="rId1" Type="http://schemas.openxmlformats.org/officeDocument/2006/relationships/customXmlProps" Target="itemProps100.xml"/></Relationships>
</file>

<file path=customXml/_rels/item101.xml.rels><?xml version="1.0" encoding="UTF-8" standalone="yes"?>
<Relationships xmlns="http://schemas.openxmlformats.org/package/2006/relationships"><Relationship Id="rId1" Type="http://schemas.openxmlformats.org/officeDocument/2006/relationships/customXmlProps" Target="itemProps101.xml"/></Relationships>
</file>

<file path=customXml/_rels/item102.xml.rels><?xml version="1.0" encoding="UTF-8" standalone="yes"?>
<Relationships xmlns="http://schemas.openxmlformats.org/package/2006/relationships"><Relationship Id="rId1" Type="http://schemas.openxmlformats.org/officeDocument/2006/relationships/customXmlProps" Target="itemProps102.xml"/></Relationships>
</file>

<file path=customXml/_rels/item103.xml.rels><?xml version="1.0" encoding="UTF-8" standalone="yes"?>
<Relationships xmlns="http://schemas.openxmlformats.org/package/2006/relationships"><Relationship Id="rId1" Type="http://schemas.openxmlformats.org/officeDocument/2006/relationships/customXmlProps" Target="itemProps103.xml"/></Relationships>
</file>

<file path=customXml/_rels/item104.xml.rels><?xml version="1.0" encoding="UTF-8" standalone="yes"?>
<Relationships xmlns="http://schemas.openxmlformats.org/package/2006/relationships"><Relationship Id="rId1" Type="http://schemas.openxmlformats.org/officeDocument/2006/relationships/customXmlProps" Target="itemProps104.xml"/></Relationships>
</file>

<file path=customXml/_rels/item105.xml.rels><?xml version="1.0" encoding="UTF-8" standalone="yes"?>
<Relationships xmlns="http://schemas.openxmlformats.org/package/2006/relationships"><Relationship Id="rId1" Type="http://schemas.openxmlformats.org/officeDocument/2006/relationships/customXmlProps" Target="itemProps105.xml"/></Relationships>
</file>

<file path=customXml/_rels/item106.xml.rels><?xml version="1.0" encoding="UTF-8" standalone="yes"?>
<Relationships xmlns="http://schemas.openxmlformats.org/package/2006/relationships"><Relationship Id="rId1" Type="http://schemas.openxmlformats.org/officeDocument/2006/relationships/customXmlProps" Target="itemProps106.xml"/></Relationships>
</file>

<file path=customXml/_rels/item107.xml.rels><?xml version="1.0" encoding="UTF-8" standalone="yes"?>
<Relationships xmlns="http://schemas.openxmlformats.org/package/2006/relationships"><Relationship Id="rId1" Type="http://schemas.openxmlformats.org/officeDocument/2006/relationships/customXmlProps" Target="itemProps107.xml"/></Relationships>
</file>

<file path=customXml/_rels/item108.xml.rels><?xml version="1.0" encoding="UTF-8" standalone="yes"?>
<Relationships xmlns="http://schemas.openxmlformats.org/package/2006/relationships"><Relationship Id="rId1" Type="http://schemas.openxmlformats.org/officeDocument/2006/relationships/customXmlProps" Target="itemProps108.xml"/></Relationships>
</file>

<file path=customXml/_rels/item109.xml.rels><?xml version="1.0" encoding="UTF-8" standalone="yes"?>
<Relationships xmlns="http://schemas.openxmlformats.org/package/2006/relationships"><Relationship Id="rId1" Type="http://schemas.openxmlformats.org/officeDocument/2006/relationships/customXmlProps" Target="itemProps109.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10.xml.rels><?xml version="1.0" encoding="UTF-8" standalone="yes"?>
<Relationships xmlns="http://schemas.openxmlformats.org/package/2006/relationships"><Relationship Id="rId1" Type="http://schemas.openxmlformats.org/officeDocument/2006/relationships/customXmlProps" Target="itemProps110.xml"/></Relationships>
</file>

<file path=customXml/_rels/item111.xml.rels><?xml version="1.0" encoding="UTF-8" standalone="yes"?>
<Relationships xmlns="http://schemas.openxmlformats.org/package/2006/relationships"><Relationship Id="rId1" Type="http://schemas.openxmlformats.org/officeDocument/2006/relationships/customXmlProps" Target="itemProps111.xml"/></Relationships>
</file>

<file path=customXml/_rels/item112.xml.rels><?xml version="1.0" encoding="UTF-8" standalone="yes"?>
<Relationships xmlns="http://schemas.openxmlformats.org/package/2006/relationships"><Relationship Id="rId1" Type="http://schemas.openxmlformats.org/officeDocument/2006/relationships/customXmlProps" Target="itemProps112.xml"/></Relationships>
</file>

<file path=customXml/_rels/item113.xml.rels><?xml version="1.0" encoding="UTF-8" standalone="yes"?>
<Relationships xmlns="http://schemas.openxmlformats.org/package/2006/relationships"><Relationship Id="rId1" Type="http://schemas.openxmlformats.org/officeDocument/2006/relationships/customXmlProps" Target="itemProps113.xml"/></Relationships>
</file>

<file path=customXml/_rels/item114.xml.rels><?xml version="1.0" encoding="UTF-8" standalone="yes"?>
<Relationships xmlns="http://schemas.openxmlformats.org/package/2006/relationships"><Relationship Id="rId1" Type="http://schemas.openxmlformats.org/officeDocument/2006/relationships/customXmlProps" Target="itemProps114.xml"/></Relationships>
</file>

<file path=customXml/_rels/item115.xml.rels><?xml version="1.0" encoding="UTF-8" standalone="yes"?>
<Relationships xmlns="http://schemas.openxmlformats.org/package/2006/relationships"><Relationship Id="rId1" Type="http://schemas.openxmlformats.org/officeDocument/2006/relationships/customXmlProps" Target="itemProps115.xml"/></Relationships>
</file>

<file path=customXml/_rels/item116.xml.rels><?xml version="1.0" encoding="UTF-8" standalone="yes"?>
<Relationships xmlns="http://schemas.openxmlformats.org/package/2006/relationships"><Relationship Id="rId1" Type="http://schemas.openxmlformats.org/officeDocument/2006/relationships/customXmlProps" Target="itemProps116.xml"/></Relationships>
</file>

<file path=customXml/_rels/item117.xml.rels><?xml version="1.0" encoding="UTF-8" standalone="yes"?>
<Relationships xmlns="http://schemas.openxmlformats.org/package/2006/relationships"><Relationship Id="rId1" Type="http://schemas.openxmlformats.org/officeDocument/2006/relationships/customXmlProps" Target="itemProps117.xml"/></Relationships>
</file>

<file path=customXml/_rels/item118.xml.rels><?xml version="1.0" encoding="UTF-8" standalone="yes"?>
<Relationships xmlns="http://schemas.openxmlformats.org/package/2006/relationships"><Relationship Id="rId1" Type="http://schemas.openxmlformats.org/officeDocument/2006/relationships/customXmlProps" Target="itemProps118.xml"/></Relationships>
</file>

<file path=customXml/_rels/item119.xml.rels><?xml version="1.0" encoding="UTF-8" standalone="yes"?>
<Relationships xmlns="http://schemas.openxmlformats.org/package/2006/relationships"><Relationship Id="rId1" Type="http://schemas.openxmlformats.org/officeDocument/2006/relationships/customXmlProps" Target="itemProps119.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20.xml.rels><?xml version="1.0" encoding="UTF-8" standalone="yes"?>
<Relationships xmlns="http://schemas.openxmlformats.org/package/2006/relationships"><Relationship Id="rId1" Type="http://schemas.openxmlformats.org/officeDocument/2006/relationships/customXmlProps" Target="itemProps120.xml"/></Relationships>
</file>

<file path=customXml/_rels/item121.xml.rels><?xml version="1.0" encoding="UTF-8" standalone="yes"?>
<Relationships xmlns="http://schemas.openxmlformats.org/package/2006/relationships"><Relationship Id="rId1" Type="http://schemas.openxmlformats.org/officeDocument/2006/relationships/customXmlProps" Target="itemProps121.xml"/></Relationships>
</file>

<file path=customXml/_rels/item122.xml.rels><?xml version="1.0" encoding="UTF-8" standalone="yes"?>
<Relationships xmlns="http://schemas.openxmlformats.org/package/2006/relationships"><Relationship Id="rId1" Type="http://schemas.openxmlformats.org/officeDocument/2006/relationships/customXmlProps" Target="itemProps122.xml"/></Relationships>
</file>

<file path=customXml/_rels/item123.xml.rels><?xml version="1.0" encoding="UTF-8" standalone="yes"?>
<Relationships xmlns="http://schemas.openxmlformats.org/package/2006/relationships"><Relationship Id="rId1" Type="http://schemas.openxmlformats.org/officeDocument/2006/relationships/customXmlProps" Target="itemProps123.xml"/></Relationships>
</file>

<file path=customXml/_rels/item124.xml.rels><?xml version="1.0" encoding="UTF-8" standalone="yes"?>
<Relationships xmlns="http://schemas.openxmlformats.org/package/2006/relationships"><Relationship Id="rId1" Type="http://schemas.openxmlformats.org/officeDocument/2006/relationships/customXmlProps" Target="itemProps124.xml"/></Relationships>
</file>

<file path=customXml/_rels/item125.xml.rels><?xml version="1.0" encoding="UTF-8" standalone="yes"?>
<Relationships xmlns="http://schemas.openxmlformats.org/package/2006/relationships"><Relationship Id="rId1" Type="http://schemas.openxmlformats.org/officeDocument/2006/relationships/customXmlProps" Target="itemProps125.xml"/></Relationships>
</file>

<file path=customXml/_rels/item126.xml.rels><?xml version="1.0" encoding="UTF-8" standalone="yes"?>
<Relationships xmlns="http://schemas.openxmlformats.org/package/2006/relationships"><Relationship Id="rId1" Type="http://schemas.openxmlformats.org/officeDocument/2006/relationships/customXmlProps" Target="itemProps126.xml"/></Relationships>
</file>

<file path=customXml/_rels/item127.xml.rels><?xml version="1.0" encoding="UTF-8" standalone="yes"?>
<Relationships xmlns="http://schemas.openxmlformats.org/package/2006/relationships"><Relationship Id="rId1" Type="http://schemas.openxmlformats.org/officeDocument/2006/relationships/customXmlProps" Target="itemProps127.xml"/></Relationships>
</file>

<file path=customXml/_rels/item128.xml.rels><?xml version="1.0" encoding="UTF-8" standalone="yes"?>
<Relationships xmlns="http://schemas.openxmlformats.org/package/2006/relationships"><Relationship Id="rId1" Type="http://schemas.openxmlformats.org/officeDocument/2006/relationships/customXmlProps" Target="itemProps128.xml"/></Relationships>
</file>

<file path=customXml/_rels/item129.xml.rels><?xml version="1.0" encoding="UTF-8" standalone="yes"?>
<Relationships xmlns="http://schemas.openxmlformats.org/package/2006/relationships"><Relationship Id="rId1" Type="http://schemas.openxmlformats.org/officeDocument/2006/relationships/customXmlProps" Target="itemProps129.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30.xml.rels><?xml version="1.0" encoding="UTF-8" standalone="yes"?>
<Relationships xmlns="http://schemas.openxmlformats.org/package/2006/relationships"><Relationship Id="rId1" Type="http://schemas.openxmlformats.org/officeDocument/2006/relationships/customXmlProps" Target="itemProps130.xml"/></Relationships>
</file>

<file path=customXml/_rels/item131.xml.rels><?xml version="1.0" encoding="UTF-8" standalone="yes"?>
<Relationships xmlns="http://schemas.openxmlformats.org/package/2006/relationships"><Relationship Id="rId1" Type="http://schemas.openxmlformats.org/officeDocument/2006/relationships/customXmlProps" Target="itemProps131.xml"/></Relationships>
</file>

<file path=customXml/_rels/item132.xml.rels><?xml version="1.0" encoding="UTF-8" standalone="yes"?>
<Relationships xmlns="http://schemas.openxmlformats.org/package/2006/relationships"><Relationship Id="rId1" Type="http://schemas.openxmlformats.org/officeDocument/2006/relationships/customXmlProps" Target="itemProps132.xml"/></Relationships>
</file>

<file path=customXml/_rels/item133.xml.rels><?xml version="1.0" encoding="UTF-8" standalone="yes"?>
<Relationships xmlns="http://schemas.openxmlformats.org/package/2006/relationships"><Relationship Id="rId1" Type="http://schemas.openxmlformats.org/officeDocument/2006/relationships/customXmlProps" Target="itemProps133.xml"/></Relationships>
</file>

<file path=customXml/_rels/item134.xml.rels><?xml version="1.0" encoding="UTF-8" standalone="yes"?>
<Relationships xmlns="http://schemas.openxmlformats.org/package/2006/relationships"><Relationship Id="rId1" Type="http://schemas.openxmlformats.org/officeDocument/2006/relationships/customXmlProps" Target="itemProps134.xml"/></Relationships>
</file>

<file path=customXml/_rels/item135.xml.rels><?xml version="1.0" encoding="UTF-8" standalone="yes"?>
<Relationships xmlns="http://schemas.openxmlformats.org/package/2006/relationships"><Relationship Id="rId1" Type="http://schemas.openxmlformats.org/officeDocument/2006/relationships/customXmlProps" Target="itemProps135.xml"/></Relationships>
</file>

<file path=customXml/_rels/item136.xml.rels><?xml version="1.0" encoding="UTF-8" standalone="yes"?>
<Relationships xmlns="http://schemas.openxmlformats.org/package/2006/relationships"><Relationship Id="rId1" Type="http://schemas.openxmlformats.org/officeDocument/2006/relationships/customXmlProps" Target="itemProps136.xml"/></Relationships>
</file>

<file path=customXml/_rels/item137.xml.rels><?xml version="1.0" encoding="UTF-8" standalone="yes"?>
<Relationships xmlns="http://schemas.openxmlformats.org/package/2006/relationships"><Relationship Id="rId1" Type="http://schemas.openxmlformats.org/officeDocument/2006/relationships/customXmlProps" Target="itemProps137.xml"/></Relationships>
</file>

<file path=customXml/_rels/item138.xml.rels><?xml version="1.0" encoding="UTF-8" standalone="yes"?>
<Relationships xmlns="http://schemas.openxmlformats.org/package/2006/relationships"><Relationship Id="rId1" Type="http://schemas.openxmlformats.org/officeDocument/2006/relationships/customXmlProps" Target="itemProps138.xml"/></Relationships>
</file>

<file path=customXml/_rels/item139.xml.rels><?xml version="1.0" encoding="UTF-8" standalone="yes"?>
<Relationships xmlns="http://schemas.openxmlformats.org/package/2006/relationships"><Relationship Id="rId1" Type="http://schemas.openxmlformats.org/officeDocument/2006/relationships/customXmlProps" Target="itemProps139.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40.xml.rels><?xml version="1.0" encoding="UTF-8" standalone="yes"?>
<Relationships xmlns="http://schemas.openxmlformats.org/package/2006/relationships"><Relationship Id="rId1" Type="http://schemas.openxmlformats.org/officeDocument/2006/relationships/customXmlProps" Target="itemProps140.xml"/></Relationships>
</file>

<file path=customXml/_rels/item141.xml.rels><?xml version="1.0" encoding="UTF-8" standalone="yes"?>
<Relationships xmlns="http://schemas.openxmlformats.org/package/2006/relationships"><Relationship Id="rId1" Type="http://schemas.openxmlformats.org/officeDocument/2006/relationships/customXmlProps" Target="itemProps141.xml"/></Relationships>
</file>

<file path=customXml/_rels/item142.xml.rels><?xml version="1.0" encoding="UTF-8" standalone="yes"?>
<Relationships xmlns="http://schemas.openxmlformats.org/package/2006/relationships"><Relationship Id="rId1" Type="http://schemas.openxmlformats.org/officeDocument/2006/relationships/customXmlProps" Target="itemProps142.xml"/></Relationships>
</file>

<file path=customXml/_rels/item143.xml.rels><?xml version="1.0" encoding="UTF-8" standalone="yes"?>
<Relationships xmlns="http://schemas.openxmlformats.org/package/2006/relationships"><Relationship Id="rId1" Type="http://schemas.openxmlformats.org/officeDocument/2006/relationships/customXmlProps" Target="itemProps143.xml"/></Relationships>
</file>

<file path=customXml/_rels/item144.xml.rels><?xml version="1.0" encoding="UTF-8" standalone="yes"?>
<Relationships xmlns="http://schemas.openxmlformats.org/package/2006/relationships"><Relationship Id="rId1" Type="http://schemas.openxmlformats.org/officeDocument/2006/relationships/customXmlProps" Target="itemProps14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52.xml.rels><?xml version="1.0" encoding="UTF-8" standalone="yes"?>
<Relationships xmlns="http://schemas.openxmlformats.org/package/2006/relationships"><Relationship Id="rId1" Type="http://schemas.openxmlformats.org/officeDocument/2006/relationships/customXmlProps" Target="itemProps52.xml"/></Relationships>
</file>

<file path=customXml/_rels/item53.xml.rels><?xml version="1.0" encoding="UTF-8" standalone="yes"?>
<Relationships xmlns="http://schemas.openxmlformats.org/package/2006/relationships"><Relationship Id="rId1" Type="http://schemas.openxmlformats.org/officeDocument/2006/relationships/customXmlProps" Target="itemProps53.xml"/></Relationships>
</file>

<file path=customXml/_rels/item54.xml.rels><?xml version="1.0" encoding="UTF-8" standalone="yes"?>
<Relationships xmlns="http://schemas.openxmlformats.org/package/2006/relationships"><Relationship Id="rId1" Type="http://schemas.openxmlformats.org/officeDocument/2006/relationships/customXmlProps" Target="itemProps54.xml"/></Relationships>
</file>

<file path=customXml/_rels/item55.xml.rels><?xml version="1.0" encoding="UTF-8" standalone="yes"?>
<Relationships xmlns="http://schemas.openxmlformats.org/package/2006/relationships"><Relationship Id="rId1" Type="http://schemas.openxmlformats.org/officeDocument/2006/relationships/customXmlProps" Target="itemProps55.xml"/></Relationships>
</file>

<file path=customXml/_rels/item56.xml.rels><?xml version="1.0" encoding="UTF-8" standalone="yes"?>
<Relationships xmlns="http://schemas.openxmlformats.org/package/2006/relationships"><Relationship Id="rId1" Type="http://schemas.openxmlformats.org/officeDocument/2006/relationships/customXmlProps" Target="itemProps56.xml"/></Relationships>
</file>

<file path=customXml/_rels/item57.xml.rels><?xml version="1.0" encoding="UTF-8" standalone="yes"?>
<Relationships xmlns="http://schemas.openxmlformats.org/package/2006/relationships"><Relationship Id="rId1" Type="http://schemas.openxmlformats.org/officeDocument/2006/relationships/customXmlProps" Target="itemProps57.xml"/></Relationships>
</file>

<file path=customXml/_rels/item58.xml.rels><?xml version="1.0" encoding="UTF-8" standalone="yes"?>
<Relationships xmlns="http://schemas.openxmlformats.org/package/2006/relationships"><Relationship Id="rId1" Type="http://schemas.openxmlformats.org/officeDocument/2006/relationships/customXmlProps" Target="itemProps58.xml"/></Relationships>
</file>

<file path=customXml/_rels/item59.xml.rels><?xml version="1.0" encoding="UTF-8" standalone="yes"?>
<Relationships xmlns="http://schemas.openxmlformats.org/package/2006/relationships"><Relationship Id="rId1" Type="http://schemas.openxmlformats.org/officeDocument/2006/relationships/customXmlProps" Target="itemProps59.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60.xml.rels><?xml version="1.0" encoding="UTF-8" standalone="yes"?>
<Relationships xmlns="http://schemas.openxmlformats.org/package/2006/relationships"><Relationship Id="rId1" Type="http://schemas.openxmlformats.org/officeDocument/2006/relationships/customXmlProps" Target="itemProps60.xml"/></Relationships>
</file>

<file path=customXml/_rels/item61.xml.rels><?xml version="1.0" encoding="UTF-8" standalone="yes"?>
<Relationships xmlns="http://schemas.openxmlformats.org/package/2006/relationships"><Relationship Id="rId1" Type="http://schemas.openxmlformats.org/officeDocument/2006/relationships/customXmlProps" Target="itemProps61.xml"/></Relationships>
</file>

<file path=customXml/_rels/item62.xml.rels><?xml version="1.0" encoding="UTF-8" standalone="yes"?>
<Relationships xmlns="http://schemas.openxmlformats.org/package/2006/relationships"><Relationship Id="rId1" Type="http://schemas.openxmlformats.org/officeDocument/2006/relationships/customXmlProps" Target="itemProps62.xml"/></Relationships>
</file>

<file path=customXml/_rels/item63.xml.rels><?xml version="1.0" encoding="UTF-8" standalone="yes"?>
<Relationships xmlns="http://schemas.openxmlformats.org/package/2006/relationships"><Relationship Id="rId1" Type="http://schemas.openxmlformats.org/officeDocument/2006/relationships/customXmlProps" Target="itemProps63.xml"/></Relationships>
</file>

<file path=customXml/_rels/item64.xml.rels><?xml version="1.0" encoding="UTF-8" standalone="yes"?>
<Relationships xmlns="http://schemas.openxmlformats.org/package/2006/relationships"><Relationship Id="rId1" Type="http://schemas.openxmlformats.org/officeDocument/2006/relationships/customXmlProps" Target="itemProps64.xml"/></Relationships>
</file>

<file path=customXml/_rels/item65.xml.rels><?xml version="1.0" encoding="UTF-8" standalone="yes"?>
<Relationships xmlns="http://schemas.openxmlformats.org/package/2006/relationships"><Relationship Id="rId1" Type="http://schemas.openxmlformats.org/officeDocument/2006/relationships/customXmlProps" Target="itemProps65.xml"/></Relationships>
</file>

<file path=customXml/_rels/item66.xml.rels><?xml version="1.0" encoding="UTF-8" standalone="yes"?>
<Relationships xmlns="http://schemas.openxmlformats.org/package/2006/relationships"><Relationship Id="rId1" Type="http://schemas.openxmlformats.org/officeDocument/2006/relationships/customXmlProps" Target="itemProps66.xml"/></Relationships>
</file>

<file path=customXml/_rels/item67.xml.rels><?xml version="1.0" encoding="UTF-8" standalone="yes"?>
<Relationships xmlns="http://schemas.openxmlformats.org/package/2006/relationships"><Relationship Id="rId1" Type="http://schemas.openxmlformats.org/officeDocument/2006/relationships/customXmlProps" Target="itemProps67.xml"/></Relationships>
</file>

<file path=customXml/_rels/item68.xml.rels><?xml version="1.0" encoding="UTF-8" standalone="yes"?>
<Relationships xmlns="http://schemas.openxmlformats.org/package/2006/relationships"><Relationship Id="rId1" Type="http://schemas.openxmlformats.org/officeDocument/2006/relationships/customXmlProps" Target="itemProps68.xml"/></Relationships>
</file>

<file path=customXml/_rels/item69.xml.rels><?xml version="1.0" encoding="UTF-8" standalone="yes"?>
<Relationships xmlns="http://schemas.openxmlformats.org/package/2006/relationships"><Relationship Id="rId1" Type="http://schemas.openxmlformats.org/officeDocument/2006/relationships/customXmlProps" Target="itemProps69.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70.xml.rels><?xml version="1.0" encoding="UTF-8" standalone="yes"?>
<Relationships xmlns="http://schemas.openxmlformats.org/package/2006/relationships"><Relationship Id="rId1" Type="http://schemas.openxmlformats.org/officeDocument/2006/relationships/customXmlProps" Target="itemProps70.xml"/></Relationships>
</file>

<file path=customXml/_rels/item71.xml.rels><?xml version="1.0" encoding="UTF-8" standalone="yes"?>
<Relationships xmlns="http://schemas.openxmlformats.org/package/2006/relationships"><Relationship Id="rId1" Type="http://schemas.openxmlformats.org/officeDocument/2006/relationships/customXmlProps" Target="itemProps71.xml"/></Relationships>
</file>

<file path=customXml/_rels/item72.xml.rels><?xml version="1.0" encoding="UTF-8" standalone="yes"?>
<Relationships xmlns="http://schemas.openxmlformats.org/package/2006/relationships"><Relationship Id="rId1" Type="http://schemas.openxmlformats.org/officeDocument/2006/relationships/customXmlProps" Target="itemProps72.xml"/></Relationships>
</file>

<file path=customXml/_rels/item73.xml.rels><?xml version="1.0" encoding="UTF-8" standalone="yes"?>
<Relationships xmlns="http://schemas.openxmlformats.org/package/2006/relationships"><Relationship Id="rId1" Type="http://schemas.openxmlformats.org/officeDocument/2006/relationships/customXmlProps" Target="itemProps73.xml"/></Relationships>
</file>

<file path=customXml/_rels/item74.xml.rels><?xml version="1.0" encoding="UTF-8" standalone="yes"?>
<Relationships xmlns="http://schemas.openxmlformats.org/package/2006/relationships"><Relationship Id="rId1" Type="http://schemas.openxmlformats.org/officeDocument/2006/relationships/customXmlProps" Target="itemProps74.xml"/></Relationships>
</file>

<file path=customXml/_rels/item75.xml.rels><?xml version="1.0" encoding="UTF-8" standalone="yes"?>
<Relationships xmlns="http://schemas.openxmlformats.org/package/2006/relationships"><Relationship Id="rId1" Type="http://schemas.openxmlformats.org/officeDocument/2006/relationships/customXmlProps" Target="itemProps75.xml"/></Relationships>
</file>

<file path=customXml/_rels/item76.xml.rels><?xml version="1.0" encoding="UTF-8" standalone="yes"?>
<Relationships xmlns="http://schemas.openxmlformats.org/package/2006/relationships"><Relationship Id="rId1" Type="http://schemas.openxmlformats.org/officeDocument/2006/relationships/customXmlProps" Target="itemProps76.xml"/></Relationships>
</file>

<file path=customXml/_rels/item77.xml.rels><?xml version="1.0" encoding="UTF-8" standalone="yes"?>
<Relationships xmlns="http://schemas.openxmlformats.org/package/2006/relationships"><Relationship Id="rId1" Type="http://schemas.openxmlformats.org/officeDocument/2006/relationships/customXmlProps" Target="itemProps77.xml"/></Relationships>
</file>

<file path=customXml/_rels/item78.xml.rels><?xml version="1.0" encoding="UTF-8" standalone="yes"?>
<Relationships xmlns="http://schemas.openxmlformats.org/package/2006/relationships"><Relationship Id="rId1" Type="http://schemas.openxmlformats.org/officeDocument/2006/relationships/customXmlProps" Target="itemProps78.xml"/></Relationships>
</file>

<file path=customXml/_rels/item79.xml.rels><?xml version="1.0" encoding="UTF-8" standalone="yes"?>
<Relationships xmlns="http://schemas.openxmlformats.org/package/2006/relationships"><Relationship Id="rId1" Type="http://schemas.openxmlformats.org/officeDocument/2006/relationships/customXmlProps" Target="itemProps79.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80.xml.rels><?xml version="1.0" encoding="UTF-8" standalone="yes"?>
<Relationships xmlns="http://schemas.openxmlformats.org/package/2006/relationships"><Relationship Id="rId1" Type="http://schemas.openxmlformats.org/officeDocument/2006/relationships/customXmlProps" Target="itemProps80.xml"/></Relationships>
</file>

<file path=customXml/_rels/item81.xml.rels><?xml version="1.0" encoding="UTF-8" standalone="yes"?>
<Relationships xmlns="http://schemas.openxmlformats.org/package/2006/relationships"><Relationship Id="rId1" Type="http://schemas.openxmlformats.org/officeDocument/2006/relationships/customXmlProps" Target="itemProps81.xml"/></Relationships>
</file>

<file path=customXml/_rels/item82.xml.rels><?xml version="1.0" encoding="UTF-8" standalone="yes"?>
<Relationships xmlns="http://schemas.openxmlformats.org/package/2006/relationships"><Relationship Id="rId1" Type="http://schemas.openxmlformats.org/officeDocument/2006/relationships/customXmlProps" Target="itemProps82.xml"/></Relationships>
</file>

<file path=customXml/_rels/item83.xml.rels><?xml version="1.0" encoding="UTF-8" standalone="yes"?>
<Relationships xmlns="http://schemas.openxmlformats.org/package/2006/relationships"><Relationship Id="rId1" Type="http://schemas.openxmlformats.org/officeDocument/2006/relationships/customXmlProps" Target="itemProps83.xml"/></Relationships>
</file>

<file path=customXml/_rels/item84.xml.rels><?xml version="1.0" encoding="UTF-8" standalone="yes"?>
<Relationships xmlns="http://schemas.openxmlformats.org/package/2006/relationships"><Relationship Id="rId1" Type="http://schemas.openxmlformats.org/officeDocument/2006/relationships/customXmlProps" Target="itemProps84.xml"/></Relationships>
</file>

<file path=customXml/_rels/item85.xml.rels><?xml version="1.0" encoding="UTF-8" standalone="yes"?>
<Relationships xmlns="http://schemas.openxmlformats.org/package/2006/relationships"><Relationship Id="rId1" Type="http://schemas.openxmlformats.org/officeDocument/2006/relationships/customXmlProps" Target="itemProps85.xml"/></Relationships>
</file>

<file path=customXml/_rels/item86.xml.rels><?xml version="1.0" encoding="UTF-8" standalone="yes"?>
<Relationships xmlns="http://schemas.openxmlformats.org/package/2006/relationships"><Relationship Id="rId1" Type="http://schemas.openxmlformats.org/officeDocument/2006/relationships/customXmlProps" Target="itemProps86.xml"/></Relationships>
</file>

<file path=customXml/_rels/item87.xml.rels><?xml version="1.0" encoding="UTF-8" standalone="yes"?>
<Relationships xmlns="http://schemas.openxmlformats.org/package/2006/relationships"><Relationship Id="rId1" Type="http://schemas.openxmlformats.org/officeDocument/2006/relationships/customXmlProps" Target="itemProps87.xml"/></Relationships>
</file>

<file path=customXml/_rels/item88.xml.rels><?xml version="1.0" encoding="UTF-8" standalone="yes"?>
<Relationships xmlns="http://schemas.openxmlformats.org/package/2006/relationships"><Relationship Id="rId1" Type="http://schemas.openxmlformats.org/officeDocument/2006/relationships/customXmlProps" Target="itemProps88.xml"/></Relationships>
</file>

<file path=customXml/_rels/item89.xml.rels><?xml version="1.0" encoding="UTF-8" standalone="yes"?>
<Relationships xmlns="http://schemas.openxmlformats.org/package/2006/relationships"><Relationship Id="rId1" Type="http://schemas.openxmlformats.org/officeDocument/2006/relationships/customXmlProps" Target="itemProps89.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_rels/item90.xml.rels><?xml version="1.0" encoding="UTF-8" standalone="yes"?>
<Relationships xmlns="http://schemas.openxmlformats.org/package/2006/relationships"><Relationship Id="rId1" Type="http://schemas.openxmlformats.org/officeDocument/2006/relationships/customXmlProps" Target="itemProps90.xml"/></Relationships>
</file>

<file path=customXml/_rels/item91.xml.rels><?xml version="1.0" encoding="UTF-8" standalone="yes"?>
<Relationships xmlns="http://schemas.openxmlformats.org/package/2006/relationships"><Relationship Id="rId1" Type="http://schemas.openxmlformats.org/officeDocument/2006/relationships/customXmlProps" Target="itemProps91.xml"/></Relationships>
</file>

<file path=customXml/_rels/item92.xml.rels><?xml version="1.0" encoding="UTF-8" standalone="yes"?>
<Relationships xmlns="http://schemas.openxmlformats.org/package/2006/relationships"><Relationship Id="rId1" Type="http://schemas.openxmlformats.org/officeDocument/2006/relationships/customXmlProps" Target="itemProps92.xml"/></Relationships>
</file>

<file path=customXml/_rels/item93.xml.rels><?xml version="1.0" encoding="UTF-8" standalone="yes"?>
<Relationships xmlns="http://schemas.openxmlformats.org/package/2006/relationships"><Relationship Id="rId1" Type="http://schemas.openxmlformats.org/officeDocument/2006/relationships/customXmlProps" Target="itemProps93.xml"/></Relationships>
</file>

<file path=customXml/_rels/item94.xml.rels><?xml version="1.0" encoding="UTF-8" standalone="yes"?>
<Relationships xmlns="http://schemas.openxmlformats.org/package/2006/relationships"><Relationship Id="rId1" Type="http://schemas.openxmlformats.org/officeDocument/2006/relationships/customXmlProps" Target="itemProps94.xml"/></Relationships>
</file>

<file path=customXml/_rels/item95.xml.rels><?xml version="1.0" encoding="UTF-8" standalone="yes"?>
<Relationships xmlns="http://schemas.openxmlformats.org/package/2006/relationships"><Relationship Id="rId1" Type="http://schemas.openxmlformats.org/officeDocument/2006/relationships/customXmlProps" Target="itemProps95.xml"/></Relationships>
</file>

<file path=customXml/_rels/item96.xml.rels><?xml version="1.0" encoding="UTF-8" standalone="yes"?>
<Relationships xmlns="http://schemas.openxmlformats.org/package/2006/relationships"><Relationship Id="rId1" Type="http://schemas.openxmlformats.org/officeDocument/2006/relationships/customXmlProps" Target="itemProps96.xml"/></Relationships>
</file>

<file path=customXml/_rels/item97.xml.rels><?xml version="1.0" encoding="UTF-8" standalone="yes"?>
<Relationships xmlns="http://schemas.openxmlformats.org/package/2006/relationships"><Relationship Id="rId1" Type="http://schemas.openxmlformats.org/officeDocument/2006/relationships/customXmlProps" Target="itemProps97.xml"/></Relationships>
</file>

<file path=customXml/_rels/item98.xml.rels><?xml version="1.0" encoding="UTF-8" standalone="yes"?>
<Relationships xmlns="http://schemas.openxmlformats.org/package/2006/relationships"><Relationship Id="rId1" Type="http://schemas.openxmlformats.org/officeDocument/2006/relationships/customXmlProps" Target="itemProps98.xml"/></Relationships>
</file>

<file path=customXml/_rels/item99.xml.rels><?xml version="1.0" encoding="UTF-8" standalone="yes"?>
<Relationships xmlns="http://schemas.openxmlformats.org/package/2006/relationships"><Relationship Id="rId1" Type="http://schemas.openxmlformats.org/officeDocument/2006/relationships/customXmlProps" Target="itemProps99.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0.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00.xml><?xml version="1.0" encoding="utf-8"?>
<?mso-contentType ?>
<FormTemplates xmlns="http://schemas.microsoft.com/sharepoint/v3/contenttype/forms">
  <Display>DocumentLibraryForm</Display>
  <Edit>DocumentLibraryForm</Edit>
  <New>DocumentLibraryForm</New>
</FormTemplates>
</file>

<file path=customXml/item101.xml><?xml version="1.0" encoding="utf-8"?>
<?mso-contentType ?>
<FormTemplates xmlns="http://schemas.microsoft.com/sharepoint/v3/contenttype/forms">
  <Display>DocumentLibraryForm</Display>
  <Edit>DocumentLibraryForm</Edit>
  <New>DocumentLibraryForm</New>
</FormTemplates>
</file>

<file path=customXml/item102.xml><?xml version="1.0" encoding="utf-8"?>
<?mso-contentType ?>
<FormTemplates xmlns="http://schemas.microsoft.com/sharepoint/v3/contenttype/forms">
  <Display>DocumentLibraryForm</Display>
  <Edit>DocumentLibraryForm</Edit>
  <New>DocumentLibraryForm</New>
</FormTemplates>
</file>

<file path=customXml/item103.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04.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05.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06.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07.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08.xml><?xml version="1.0" encoding="utf-8"?>
<?mso-contentType ?>
<FormTemplates xmlns="http://schemas.microsoft.com/sharepoint/v3/contenttype/forms">
  <Display>DocumentLibraryForm</Display>
  <Edit>DocumentLibraryForm</Edit>
  <New>DocumentLibraryForm</New>
</FormTemplates>
</file>

<file path=customXml/item109.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1.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10.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11.xml><?xml version="1.0" encoding="utf-8"?>
<?mso-contentType ?>
<FormTemplates xmlns="http://schemas.microsoft.com/sharepoint/v3/contenttype/forms">
  <Display>DocumentLibraryForm</Display>
  <Edit>DocumentLibraryForm</Edit>
  <New>DocumentLibraryForm</New>
</FormTemplates>
</file>

<file path=customXml/item112.xml><?xml version="1.0" encoding="utf-8"?>
<?mso-contentType ?>
<FormTemplates xmlns="http://schemas.microsoft.com/sharepoint/v3/contenttype/forms">
  <Display>DocumentLibraryForm</Display>
  <Edit>DocumentLibraryForm</Edit>
  <New>DocumentLibraryForm</New>
</FormTemplates>
</file>

<file path=customXml/item113.xml><?xml version="1.0" encoding="utf-8"?>
<?mso-contentType ?>
<FormTemplates xmlns="http://schemas.microsoft.com/sharepoint/v3/contenttype/forms">
  <Display>DocumentLibraryForm</Display>
  <Edit>DocumentLibraryForm</Edit>
  <New>DocumentLibraryForm</New>
</FormTemplates>
</file>

<file path=customXml/item114.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15.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16.xml><?xml version="1.0" encoding="utf-8"?>
<Control xmlns="http://schemas.microsoft.com/VisualStudio/2011/storyboarding/control">
  <Id Name="fb22c541-ded0-47fa-8877-83a4c2d16227" Revision="1" Stencil="7276b9ef-3953-4dce-a89b-ed85f20b8b93" StencilVersion="1.0"/>
</Control>
</file>

<file path=customXml/item117.xml><?xml version="1.0" encoding="utf-8"?>
<?mso-contentType ?>
<FormTemplates xmlns="http://schemas.microsoft.com/sharepoint/v3/contenttype/forms">
  <Display>DocumentLibraryForm</Display>
  <Edit>DocumentLibraryForm</Edit>
  <New>DocumentLibraryForm</New>
</FormTemplates>
</file>

<file path=customXml/item118.xml><?xml version="1.0" encoding="utf-8"?>
<Control xmlns="http://schemas.microsoft.com/VisualStudio/2011/storyboarding/control">
  <Id Name="d69996e1-3d61-4686-9b63-f1b855c596ab" Revision="1" Stencil="7276b9ef-3953-4dce-a89b-ed85f20b8b93" StencilVersion="1.0"/>
</Control>
</file>

<file path=customXml/item119.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20.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21.xml><?xml version="1.0" encoding="utf-8"?>
<Control xmlns="http://schemas.microsoft.com/VisualStudio/2011/storyboarding/control">
  <Id Name="a2191c86-fc50-4add-948c-129f6b5a88d8" Revision="1" Stencil="7276b9ef-3953-4dce-a89b-ed85f20b8b93" StencilVersion="1.0"/>
</Control>
</file>

<file path=customXml/item122.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23.xml><?xml version="1.0" encoding="utf-8"?>
<?mso-contentType ?>
<FormTemplates xmlns="http://schemas.microsoft.com/sharepoint/v3/contenttype/forms">
  <Display>DocumentLibraryForm</Display>
  <Edit>DocumentLibraryForm</Edit>
  <New>DocumentLibraryForm</New>
</FormTemplates>
</file>

<file path=customXml/item124.xml><?xml version="1.0" encoding="utf-8"?>
<Control xmlns="http://schemas.microsoft.com/VisualStudio/2011/storyboarding/control">
  <Id Name="d69996e1-3d61-4686-9b63-f1b855c596ab" Revision="1" Stencil="7276b9ef-3953-4dce-a89b-ed85f20b8b93" StencilVersion="1.0"/>
</Control>
</file>

<file path=customXml/item125.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26.xml><?xml version="1.0" encoding="utf-8"?>
<?mso-contentType ?>
<FormTemplates xmlns="http://schemas.microsoft.com/sharepoint/v3/contenttype/forms">
  <Display>DocumentLibraryForm</Display>
  <Edit>DocumentLibraryForm</Edit>
  <New>DocumentLibraryForm</New>
</FormTemplates>
</file>

<file path=customXml/item127.xml><?xml version="1.0" encoding="utf-8"?>
<Control xmlns="http://schemas.microsoft.com/VisualStudio/2011/storyboarding/control">
  <Id Name="a53d73d2-368b-429e-b817-1324eec1382c" Revision="1" Stencil="7276b9ef-3953-4dce-a89b-ed85f20b8b93" StencilVersion="1.0"/>
</Control>
</file>

<file path=customXml/item12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29.xml><?xml version="1.0" encoding="utf-8"?>
<Control xmlns="http://schemas.microsoft.com/VisualStudio/2011/storyboarding/control">
  <Id Name="369f9055-6b6c-48b9-9320-5df2d46c430a" Revision="1" Stencil="7276b9ef-3953-4dce-a89b-ed85f20b8b93" StencilVersion="1.0"/>
</Control>
</file>

<file path=customXml/item13.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30.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31.xml><?xml version="1.0" encoding="utf-8"?>
<Control xmlns="http://schemas.microsoft.com/VisualStudio/2011/storyboarding/control">
  <Id Name="d69996e1-3d61-4686-9b63-f1b855c596ab" Revision="1" Stencil="7276b9ef-3953-4dce-a89b-ed85f20b8b93" StencilVersion="1.0"/>
</Control>
</file>

<file path=customXml/item132.xml><?xml version="1.0" encoding="utf-8"?>
<Control xmlns="http://schemas.microsoft.com/VisualStudio/2011/storyboarding/control">
  <Id Name="d69996e1-3d61-4686-9b63-f1b855c596ab" Revision="1" Stencil="7276b9ef-3953-4dce-a89b-ed85f20b8b93" StencilVersion="1.0"/>
</Control>
</file>

<file path=customXml/item133.xml><?xml version="1.0" encoding="utf-8"?>
<Control xmlns="http://schemas.microsoft.com/VisualStudio/2011/storyboarding/control">
  <Id Name="a2191c86-fc50-4add-948c-129f6b5a88d8" Revision="1" Stencil="7276b9ef-3953-4dce-a89b-ed85f20b8b93" StencilVersion="1.0"/>
</Control>
</file>

<file path=customXml/item134.xml><?xml version="1.0" encoding="utf-8"?>
<Control xmlns="http://schemas.microsoft.com/VisualStudio/2011/storyboarding/control">
  <Id Name="a53d73d2-368b-429e-b817-1324eec1382c" Revision="1" Stencil="7276b9ef-3953-4dce-a89b-ed85f20b8b93" StencilVersion="1.0"/>
</Control>
</file>

<file path=customXml/item135.xml><?xml version="1.0" encoding="utf-8"?>
<?mso-contentType ?>
<FormTemplates xmlns="http://schemas.microsoft.com/sharepoint/v3/contenttype/forms">
  <Display>DocumentLibraryForm</Display>
  <Edit>DocumentLibraryForm</Edit>
  <New>DocumentLibraryForm</New>
</FormTemplates>
</file>

<file path=customXml/item13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37.xml><?xml version="1.0" encoding="utf-8"?>
<Control xmlns="http://schemas.microsoft.com/VisualStudio/2011/storyboarding/control">
  <Id Name="a2191c86-fc50-4add-948c-129f6b5a88d8" Revision="1" Stencil="7276b9ef-3953-4dce-a89b-ed85f20b8b93" StencilVersion="1.0"/>
</Control>
</file>

<file path=customXml/item13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39.xml><?xml version="1.0" encoding="utf-8"?>
<?mso-contentType ?>
<FormTemplates xmlns="http://schemas.microsoft.com/sharepoint/v3/contenttype/forms">
  <Display>DocumentLibraryForm</Display>
  <Edit>DocumentLibraryForm</Edit>
  <New>DocumentLibraryForm</New>
</FormTemplates>
</file>

<file path=customXml/item14.xml><?xml version="1.0" encoding="utf-8"?>
<?mso-contentType ?>
<FormTemplates xmlns="http://schemas.microsoft.com/sharepoint/v3/contenttype/forms">
  <Display>DocumentLibraryForm</Display>
  <Edit>DocumentLibraryForm</Edit>
  <New>DocumentLibraryForm</New>
</FormTemplates>
</file>

<file path=customXml/item140.xml><?xml version="1.0" encoding="utf-8"?>
<Control xmlns="http://schemas.microsoft.com/VisualStudio/2011/storyboarding/control">
  <Id Name="a2191c86-fc50-4add-948c-129f6b5a88d8" Revision="1" Stencil="7276b9ef-3953-4dce-a89b-ed85f20b8b93" StencilVersion="1.0"/>
</Control>
</file>

<file path=customXml/item141.xml><?xml version="1.0" encoding="utf-8"?>
<?mso-contentType ?>
<FormTemplates xmlns="http://schemas.microsoft.com/sharepoint/v3/contenttype/forms">
  <Display>DocumentLibraryForm</Display>
  <Edit>DocumentLibraryForm</Edit>
  <New>DocumentLibraryForm</New>
</FormTemplates>
</file>

<file path=customXml/item142.xml><?xml version="1.0" encoding="utf-8"?>
<Control xmlns="http://schemas.microsoft.com/VisualStudio/2011/storyboarding/control">
  <Id Name="fb22c541-ded0-47fa-8877-83a4c2d16227" Revision="1" Stencil="7276b9ef-3953-4dce-a89b-ed85f20b8b93" StencilVersion="1.0"/>
</Control>
</file>

<file path=customXml/item143.xml><?xml version="1.0" encoding="utf-8"?>
<Control xmlns="http://schemas.microsoft.com/VisualStudio/2011/storyboarding/control">
  <Id Name="369f9055-6b6c-48b9-9320-5df2d46c430a" Revision="1" Stencil="7276b9ef-3953-4dce-a89b-ed85f20b8b93" StencilVersion="1.0"/>
</Control>
</file>

<file path=customXml/item144.xml><?xml version="1.0" encoding="utf-8"?>
<Control xmlns="http://schemas.microsoft.com/VisualStudio/2011/storyboarding/control">
  <Id Name="a53d73d2-368b-429e-b817-1324eec1382c" Revision="1" Stencil="7276b9ef-3953-4dce-a89b-ed85f20b8b93" StencilVersion="1.0"/>
</Control>
</file>

<file path=customXml/item15.xml><?xml version="1.0" encoding="utf-8"?>
<?mso-contentType ?>
<FormTemplates xmlns="http://schemas.microsoft.com/sharepoint/v3/contenttype/forms">
  <Display>DocumentLibraryForm</Display>
  <Edit>DocumentLibraryForm</Edit>
  <New>DocumentLibraryForm</New>
</FormTemplates>
</file>

<file path=customXml/item16.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7.xml><?xml version="1.0" encoding="utf-8"?>
<?mso-contentType ?>
<FormTemplates xmlns="http://schemas.microsoft.com/sharepoint/v3/contenttype/forms">
  <Display>DocumentLibraryForm</Display>
  <Edit>DocumentLibraryForm</Edit>
  <New>DocumentLibraryForm</New>
</FormTemplates>
</file>

<file path=customXml/item1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9.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0.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1.xml><?xml version="1.0" encoding="utf-8"?>
<?mso-contentType ?>
<FormTemplates xmlns="http://schemas.microsoft.com/sharepoint/v3/contenttype/forms">
  <Display>DocumentLibraryForm</Display>
  <Edit>DocumentLibraryForm</Edit>
  <New>DocumentLibraryForm</New>
</FormTemplates>
</file>

<file path=customXml/item2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3.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4.xml><?xml version="1.0" encoding="utf-8"?>
<?mso-contentType ?>
<FormTemplates xmlns="http://schemas.microsoft.com/sharepoint/v3/contenttype/forms">
  <Display>DocumentLibraryForm</Display>
  <Edit>DocumentLibraryForm</Edit>
  <New>DocumentLibraryForm</New>
</FormTemplates>
</file>

<file path=customXml/item25.xml><?xml version="1.0" encoding="utf-8"?>
<?mso-contentType ?>
<FormTemplates xmlns="http://schemas.microsoft.com/sharepoint/v3/contenttype/forms">
  <Display>DocumentLibraryForm</Display>
  <Edit>DocumentLibraryForm</Edit>
  <New>DocumentLibraryForm</New>
</FormTemplates>
</file>

<file path=customXml/item2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7.xml><?xml version="1.0" encoding="utf-8"?>
<?mso-contentType ?>
<FormTemplates xmlns="http://schemas.microsoft.com/sharepoint/v3/contenttype/forms">
  <Display>DocumentLibraryForm</Display>
  <Edit>DocumentLibraryForm</Edit>
  <New>DocumentLibraryForm</New>
</FormTemplates>
</file>

<file path=customXml/item2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9.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30.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1.xml><?xml version="1.0" encoding="utf-8"?>
<?mso-contentType ?>
<FormTemplates xmlns="http://schemas.microsoft.com/sharepoint/v3/contenttype/forms">
  <Display>DocumentLibraryForm</Display>
  <Edit>DocumentLibraryForm</Edit>
  <New>DocumentLibraryForm</New>
</FormTemplates>
</file>

<file path=customXml/item3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33.xml><?xml version="1.0" encoding="utf-8"?>
<?mso-contentType ?>
<FormTemplates xmlns="http://schemas.microsoft.com/sharepoint/v3/contenttype/forms">
  <Display>DocumentLibraryForm</Display>
  <Edit>DocumentLibraryForm</Edit>
  <New>DocumentLibraryForm</New>
</FormTemplates>
</file>

<file path=customXml/item34.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5.xml><?xml version="1.0" encoding="utf-8"?>
<?mso-contentType ?>
<FormTemplates xmlns="http://schemas.microsoft.com/sharepoint/v3/contenttype/forms">
  <Display>DocumentLibraryForm</Display>
  <Edit>DocumentLibraryForm</Edit>
  <New>DocumentLibraryForm</New>
</FormTemplates>
</file>

<file path=customXml/item36.xml><?xml version="1.0" encoding="utf-8"?>
<?mso-contentType ?>
<FormTemplates xmlns="http://schemas.microsoft.com/sharepoint/v3/contenttype/forms">
  <Display>DocumentLibraryForm</Display>
  <Edit>DocumentLibraryForm</Edit>
  <New>DocumentLibraryForm</New>
</FormTemplates>
</file>

<file path=customXml/item37.xml><?xml version="1.0" encoding="utf-8"?>
<?mso-contentType ?>
<FormTemplates xmlns="http://schemas.microsoft.com/sharepoint/v3/contenttype/forms">
  <Display>DocumentLibraryForm</Display>
  <Edit>DocumentLibraryForm</Edit>
  <New>DocumentLibraryForm</New>
</FormTemplates>
</file>

<file path=customXml/item38.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39.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40.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1.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42.xml><?xml version="1.0" encoding="utf-8"?>
<?mso-contentType ?>
<FormTemplates xmlns="http://schemas.microsoft.com/sharepoint/v3/contenttype/forms">
  <Display>DocumentLibraryForm</Display>
  <Edit>DocumentLibraryForm</Edit>
  <New>DocumentLibraryForm</New>
</FormTemplates>
</file>

<file path=customXml/item4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4.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5.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46.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7.xml><?xml version="1.0" encoding="utf-8"?>
<?mso-contentType ?>
<FormTemplates xmlns="http://schemas.microsoft.com/sharepoint/v3/contenttype/forms">
  <Display>DocumentLibraryForm</Display>
  <Edit>DocumentLibraryForm</Edit>
  <New>DocumentLibraryForm</New>
</FormTemplates>
</file>

<file path=customXml/item4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9.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5.xml><?xml version="1.0" encoding="utf-8"?>
<?mso-contentType ?>
<FormTemplates xmlns="http://schemas.microsoft.com/sharepoint/v3/contenttype/forms">
  <Display>DocumentLibraryForm</Display>
  <Edit>DocumentLibraryForm</Edit>
  <New>DocumentLibraryForm</New>
</FormTemplates>
</file>

<file path=customXml/item50.xml><?xml version="1.0" encoding="utf-8"?>
<?mso-contentType ?>
<FormTemplates xmlns="http://schemas.microsoft.com/sharepoint/v3/contenttype/forms">
  <Display>DocumentLibraryForm</Display>
  <Edit>DocumentLibraryForm</Edit>
  <New>DocumentLibraryForm</New>
</FormTemplates>
</file>

<file path=customXml/item51.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5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53.xml><?xml version="1.0" encoding="utf-8"?>
<?mso-contentType ?>
<FormTemplates xmlns="http://schemas.microsoft.com/sharepoint/v3/contenttype/forms">
  <Display>DocumentLibraryForm</Display>
  <Edit>DocumentLibraryForm</Edit>
  <New>DocumentLibraryForm</New>
</FormTemplates>
</file>

<file path=customXml/item54.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55.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56.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57.xml><?xml version="1.0" encoding="utf-8"?>
<?mso-contentType ?>
<FormTemplates xmlns="http://schemas.microsoft.com/sharepoint/v3/contenttype/forms">
  <Display>DocumentLibraryForm</Display>
  <Edit>DocumentLibraryForm</Edit>
  <New>DocumentLibraryForm</New>
</FormTemplates>
</file>

<file path=customXml/item58.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59.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60.xml><?xml version="1.0" encoding="utf-8"?>
<?mso-contentType ?>
<FormTemplates xmlns="http://schemas.microsoft.com/sharepoint/v3/contenttype/forms">
  <Display>DocumentLibraryForm</Display>
  <Edit>DocumentLibraryForm</Edit>
  <New>DocumentLibraryForm</New>
</FormTemplates>
</file>

<file path=customXml/item61.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62.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3.xml><?xml version="1.0" encoding="utf-8"?>
<?mso-contentType ?>
<FormTemplates xmlns="http://schemas.microsoft.com/sharepoint/v3/contenttype/forms">
  <Display>DocumentLibraryForm</Display>
  <Edit>DocumentLibraryForm</Edit>
  <New>DocumentLibraryForm</New>
</FormTemplates>
</file>

<file path=customXml/item64.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5.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67.xml><?xml version="1.0" encoding="utf-8"?>
<?mso-contentType ?>
<FormTemplates xmlns="http://schemas.microsoft.com/sharepoint/v3/contenttype/forms">
  <Display>DocumentLibraryForm</Display>
  <Edit>DocumentLibraryForm</Edit>
  <New>DocumentLibraryForm</New>
</FormTemplates>
</file>

<file path=customXml/item6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9.xml><?xml version="1.0" encoding="utf-8"?>
<?mso-contentType ?>
<FormTemplates xmlns="http://schemas.microsoft.com/sharepoint/v3/contenttype/forms">
  <Display>DocumentLibraryForm</Display>
  <Edit>DocumentLibraryForm</Edit>
  <New>DocumentLibraryForm</New>
</FormTemplates>
</file>

<file path=customXml/item7.xml><?xml version="1.0" encoding="utf-8"?>
<?mso-contentType ?>
<FormTemplates xmlns="http://schemas.microsoft.com/sharepoint/v3/contenttype/forms">
  <Display>DocumentLibraryForm</Display>
  <Edit>DocumentLibraryForm</Edit>
  <New>DocumentLibraryForm</New>
</FormTemplates>
</file>

<file path=customXml/item70.xml><?xml version="1.0" encoding="utf-8"?>
<?mso-contentType ?>
<FormTemplates xmlns="http://schemas.microsoft.com/sharepoint/v3/contenttype/forms">
  <Display>DocumentLibraryForm</Display>
  <Edit>DocumentLibraryForm</Edit>
  <New>DocumentLibraryForm</New>
</FormTemplates>
</file>

<file path=customXml/item71.xml><?xml version="1.0" encoding="utf-8"?>
<?mso-contentType ?>
<FormTemplates xmlns="http://schemas.microsoft.com/sharepoint/v3/contenttype/forms">
  <Display>DocumentLibraryForm</Display>
  <Edit>DocumentLibraryForm</Edit>
  <New>DocumentLibraryForm</New>
</FormTemplates>
</file>

<file path=customXml/item72.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73.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74.xml><?xml version="1.0" encoding="utf-8"?>
<?mso-contentType ?>
<FormTemplates xmlns="http://schemas.microsoft.com/sharepoint/v3/contenttype/forms">
  <Display>DocumentLibraryForm</Display>
  <Edit>DocumentLibraryForm</Edit>
  <New>DocumentLibraryForm</New>
</FormTemplates>
</file>

<file path=customXml/item75.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76.xml><?xml version="1.0" encoding="utf-8"?>
<?mso-contentType ?>
<FormTemplates xmlns="http://schemas.microsoft.com/sharepoint/v3/contenttype/forms">
  <Display>DocumentLibraryForm</Display>
  <Edit>DocumentLibraryForm</Edit>
  <New>DocumentLibraryForm</New>
</FormTemplates>
</file>

<file path=customXml/item77.xml><?xml version="1.0" encoding="utf-8"?>
<?mso-contentType ?>
<FormTemplates xmlns="http://schemas.microsoft.com/sharepoint/v3/contenttype/forms">
  <Display>DocumentLibraryForm</Display>
  <Edit>DocumentLibraryForm</Edit>
  <New>DocumentLibraryForm</New>
</FormTemplates>
</file>

<file path=customXml/item7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79.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8.xml><?xml version="1.0" encoding="utf-8"?>
<?mso-contentType ?>
<FormTemplates xmlns="http://schemas.microsoft.com/sharepoint/v3/contenttype/forms">
  <Display>DocumentLibraryForm</Display>
  <Edit>DocumentLibraryForm</Edit>
  <New>DocumentLibraryForm</New>
</FormTemplates>
</file>

<file path=customXml/item80.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81.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8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83.xml><?xml version="1.0" encoding="utf-8"?>
<?mso-contentType ?>
<FormTemplates xmlns="http://schemas.microsoft.com/sharepoint/v3/contenttype/forms">
  <Display>DocumentLibraryForm</Display>
  <Edit>DocumentLibraryForm</Edit>
  <New>DocumentLibraryForm</New>
</FormTemplates>
</file>

<file path=customXml/item84.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85.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8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87.xml><?xml version="1.0" encoding="utf-8"?>
<?mso-contentType ?>
<FormTemplates xmlns="http://schemas.microsoft.com/sharepoint/v3/contenttype/forms">
  <Display>DocumentLibraryForm</Display>
  <Edit>DocumentLibraryForm</Edit>
  <New>DocumentLibraryForm</New>
</FormTemplates>
</file>

<file path=customXml/item88.xml><?xml version="1.0" encoding="utf-8"?>
<?mso-contentType ?>
<FormTemplates xmlns="http://schemas.microsoft.com/sharepoint/v3/contenttype/forms">
  <Display>DocumentLibraryForm</Display>
  <Edit>DocumentLibraryForm</Edit>
  <New>DocumentLibraryForm</New>
</FormTemplates>
</file>

<file path=customXml/item89.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9.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90.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91.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92.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93.xml><?xml version="1.0" encoding="utf-8"?>
<?mso-contentType ?>
<FormTemplates xmlns="http://schemas.microsoft.com/sharepoint/v3/contenttype/forms">
  <Display>DocumentLibraryForm</Display>
  <Edit>DocumentLibraryForm</Edit>
  <New>DocumentLibraryForm</New>
</FormTemplates>
</file>

<file path=customXml/item94.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95.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9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97.xml><?xml version="1.0" encoding="utf-8"?>
<?mso-contentType ?>
<FormTemplates xmlns="http://schemas.microsoft.com/sharepoint/v3/contenttype/forms">
  <Display>DocumentLibraryForm</Display>
  <Edit>DocumentLibraryForm</Edit>
  <New>DocumentLibraryForm</New>
</FormTemplates>
</file>

<file path=customXml/item9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99.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E98DFD3-BA5D-4905-8BBE-BBABA44312F2}">
  <ds:schemaRefs>
    <ds:schemaRef ds:uri="http://schemas.openxmlformats.org/package/2006/metadata/core-properties"/>
    <ds:schemaRef ds:uri="http://schemas.microsoft.com/office/2006/documentManagement/types"/>
    <ds:schemaRef ds:uri="http://schemas.microsoft.com/office/infopath/2007/PartnerControls"/>
    <ds:schemaRef ds:uri="83cd2334-221a-48c3-9034-bfd1542dfe28"/>
    <ds:schemaRef ds:uri="http://purl.org/dc/elements/1.1/"/>
    <ds:schemaRef ds:uri="http://schemas.microsoft.com/office/2006/metadata/properties"/>
    <ds:schemaRef ds:uri="http://purl.org/dc/terms/"/>
    <ds:schemaRef ds:uri="http://www.w3.org/XML/1998/namespace"/>
    <ds:schemaRef ds:uri="http://purl.org/dc/dcmitype/"/>
  </ds:schemaRefs>
</ds:datastoreItem>
</file>

<file path=customXml/itemProps10.xml><?xml version="1.0" encoding="utf-8"?>
<ds:datastoreItem xmlns:ds="http://schemas.openxmlformats.org/officeDocument/2006/customXml" ds:itemID="{6D599D32-1D18-42BD-8F56-8BC275E6F31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00.xml><?xml version="1.0" encoding="utf-8"?>
<ds:datastoreItem xmlns:ds="http://schemas.openxmlformats.org/officeDocument/2006/customXml" ds:itemID="{3AF22C92-96F2-4B96-8D35-DE1F4EFD927C}">
  <ds:schemaRefs>
    <ds:schemaRef ds:uri="http://schemas.microsoft.com/sharepoint/v3/contenttype/forms"/>
  </ds:schemaRefs>
</ds:datastoreItem>
</file>

<file path=customXml/itemProps101.xml><?xml version="1.0" encoding="utf-8"?>
<ds:datastoreItem xmlns:ds="http://schemas.openxmlformats.org/officeDocument/2006/customXml" ds:itemID="{3791967C-B9F0-429A-9AF6-191B9517D14B}">
  <ds:schemaRefs>
    <ds:schemaRef ds:uri="http://schemas.microsoft.com/sharepoint/v3/contenttype/forms"/>
  </ds:schemaRefs>
</ds:datastoreItem>
</file>

<file path=customXml/itemProps102.xml><?xml version="1.0" encoding="utf-8"?>
<ds:datastoreItem xmlns:ds="http://schemas.openxmlformats.org/officeDocument/2006/customXml" ds:itemID="{95E3A792-5F0E-49FB-858F-8E7DCE2CCF25}">
  <ds:schemaRefs>
    <ds:schemaRef ds:uri="http://schemas.microsoft.com/sharepoint/v3/contenttype/forms"/>
  </ds:schemaRefs>
</ds:datastoreItem>
</file>

<file path=customXml/itemProps103.xml><?xml version="1.0" encoding="utf-8"?>
<ds:datastoreItem xmlns:ds="http://schemas.openxmlformats.org/officeDocument/2006/customXml" ds:itemID="{9D2EB11F-C738-4E6B-8933-8FD5BDDA3CE1}">
  <ds:schemaRefs>
    <ds:schemaRef ds:uri="http://schemas.microsoft.com/office/2006/metadata/properties"/>
    <ds:schemaRef ds:uri="http://schemas.microsoft.com/office/infopath/2007/PartnerControls"/>
    <ds:schemaRef ds:uri="83cd2334-221a-48c3-9034-bfd1542dfe28"/>
  </ds:schemaRefs>
</ds:datastoreItem>
</file>

<file path=customXml/itemProps104.xml><?xml version="1.0" encoding="utf-8"?>
<ds:datastoreItem xmlns:ds="http://schemas.openxmlformats.org/officeDocument/2006/customXml" ds:itemID="{9F066A11-3ABA-47B1-9F5F-80C6923DEB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05.xml><?xml version="1.0" encoding="utf-8"?>
<ds:datastoreItem xmlns:ds="http://schemas.openxmlformats.org/officeDocument/2006/customXml" ds:itemID="{0FE1CD5F-2F9E-42A3-9458-11B4129B32B1}">
  <ds:schemaRefs>
    <ds:schemaRef ds:uri="http://schemas.microsoft.com/office/2006/metadata/properties"/>
    <ds:schemaRef ds:uri="http://schemas.microsoft.com/office/infopath/2007/PartnerControls"/>
    <ds:schemaRef ds:uri="83cd2334-221a-48c3-9034-bfd1542dfe28"/>
  </ds:schemaRefs>
</ds:datastoreItem>
</file>

<file path=customXml/itemProps106.xml><?xml version="1.0" encoding="utf-8"?>
<ds:datastoreItem xmlns:ds="http://schemas.openxmlformats.org/officeDocument/2006/customXml" ds:itemID="{3AED0DF0-4485-4A7E-B07D-5A934B98DD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07.xml><?xml version="1.0" encoding="utf-8"?>
<ds:datastoreItem xmlns:ds="http://schemas.openxmlformats.org/officeDocument/2006/customXml" ds:itemID="{99943683-8266-41BC-8216-0F9D0F6390FB}">
  <ds:schemaRefs>
    <ds:schemaRef ds:uri="http://schemas.microsoft.com/office/2006/metadata/properties"/>
    <ds:schemaRef ds:uri="http://schemas.microsoft.com/office/infopath/2007/PartnerControls"/>
    <ds:schemaRef ds:uri="83cd2334-221a-48c3-9034-bfd1542dfe28"/>
  </ds:schemaRefs>
</ds:datastoreItem>
</file>

<file path=customXml/itemProps108.xml><?xml version="1.0" encoding="utf-8"?>
<ds:datastoreItem xmlns:ds="http://schemas.openxmlformats.org/officeDocument/2006/customXml" ds:itemID="{70C8D052-3958-41F4-9851-926995C70DDF}">
  <ds:schemaRefs>
    <ds:schemaRef ds:uri="http://schemas.microsoft.com/sharepoint/v3/contenttype/forms"/>
  </ds:schemaRefs>
</ds:datastoreItem>
</file>

<file path=customXml/itemProps109.xml><?xml version="1.0" encoding="utf-8"?>
<ds:datastoreItem xmlns:ds="http://schemas.openxmlformats.org/officeDocument/2006/customXml" ds:itemID="{E604C4FE-B972-4BD9-B3A7-6DC2D729A8A1}">
  <ds:schemaRefs>
    <ds:schemaRef ds:uri="http://schemas.microsoft.com/office/2006/metadata/properties"/>
    <ds:schemaRef ds:uri="http://schemas.microsoft.com/office/infopath/2007/PartnerControls"/>
    <ds:schemaRef ds:uri="83cd2334-221a-48c3-9034-bfd1542dfe28"/>
  </ds:schemaRefs>
</ds:datastoreItem>
</file>

<file path=customXml/itemProps11.xml><?xml version="1.0" encoding="utf-8"?>
<ds:datastoreItem xmlns:ds="http://schemas.openxmlformats.org/officeDocument/2006/customXml" ds:itemID="{9A8DFD3E-EC17-43FD-8B94-4C29E5A08195}">
  <ds:schemaRefs>
    <ds:schemaRef ds:uri="http://schemas.microsoft.com/office/2006/metadata/properties"/>
    <ds:schemaRef ds:uri="http://schemas.microsoft.com/office/infopath/2007/PartnerControls"/>
    <ds:schemaRef ds:uri="83cd2334-221a-48c3-9034-bfd1542dfe28"/>
  </ds:schemaRefs>
</ds:datastoreItem>
</file>

<file path=customXml/itemProps110.xml><?xml version="1.0" encoding="utf-8"?>
<ds:datastoreItem xmlns:ds="http://schemas.openxmlformats.org/officeDocument/2006/customXml" ds:itemID="{033AE7C4-8FD5-401D-B8D8-21AE0759C3B0}">
  <ds:schemaRefs>
    <ds:schemaRef ds:uri="http://schemas.microsoft.com/office/2006/metadata/properties"/>
    <ds:schemaRef ds:uri="http://schemas.microsoft.com/office/infopath/2007/PartnerControls"/>
    <ds:schemaRef ds:uri="83cd2334-221a-48c3-9034-bfd1542dfe28"/>
  </ds:schemaRefs>
</ds:datastoreItem>
</file>

<file path=customXml/itemProps111.xml><?xml version="1.0" encoding="utf-8"?>
<ds:datastoreItem xmlns:ds="http://schemas.openxmlformats.org/officeDocument/2006/customXml" ds:itemID="{46DD6997-75B0-446E-B91F-1700F547E26F}">
  <ds:schemaRefs>
    <ds:schemaRef ds:uri="http://schemas.microsoft.com/sharepoint/v3/contenttype/forms"/>
  </ds:schemaRefs>
</ds:datastoreItem>
</file>

<file path=customXml/itemProps112.xml><?xml version="1.0" encoding="utf-8"?>
<ds:datastoreItem xmlns:ds="http://schemas.openxmlformats.org/officeDocument/2006/customXml" ds:itemID="{F0B830AD-2660-4D38-B328-84F64BE3A0D7}">
  <ds:schemaRefs>
    <ds:schemaRef ds:uri="http://schemas.microsoft.com/sharepoint/v3/contenttype/forms"/>
  </ds:schemaRefs>
</ds:datastoreItem>
</file>

<file path=customXml/itemProps113.xml><?xml version="1.0" encoding="utf-8"?>
<ds:datastoreItem xmlns:ds="http://schemas.openxmlformats.org/officeDocument/2006/customXml" ds:itemID="{3E3E25E7-8EEF-4019-B711-7AD1A2D6257B}">
  <ds:schemaRefs>
    <ds:schemaRef ds:uri="http://schemas.microsoft.com/sharepoint/v3/contenttype/forms"/>
  </ds:schemaRefs>
</ds:datastoreItem>
</file>

<file path=customXml/itemProps114.xml><?xml version="1.0" encoding="utf-8"?>
<ds:datastoreItem xmlns:ds="http://schemas.openxmlformats.org/officeDocument/2006/customXml" ds:itemID="{AF2703F4-D89C-4AC6-A674-BE46C76AEE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15.xml><?xml version="1.0" encoding="utf-8"?>
<ds:datastoreItem xmlns:ds="http://schemas.openxmlformats.org/officeDocument/2006/customXml" ds:itemID="{2CD49A26-CE0B-46CB-96EE-7D718828E7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16.xml><?xml version="1.0" encoding="utf-8"?>
<ds:datastoreItem xmlns:ds="http://schemas.openxmlformats.org/officeDocument/2006/customXml" ds:itemID="{B5105A87-47B6-44F6-97FD-4619C0556604}">
  <ds:schemaRefs>
    <ds:schemaRef ds:uri="http://schemas.microsoft.com/VisualStudio/2011/storyboarding/control"/>
  </ds:schemaRefs>
</ds:datastoreItem>
</file>

<file path=customXml/itemProps117.xml><?xml version="1.0" encoding="utf-8"?>
<ds:datastoreItem xmlns:ds="http://schemas.openxmlformats.org/officeDocument/2006/customXml" ds:itemID="{1FA7CBE2-E5F0-4744-AD06-E4DB84BEE81C}">
  <ds:schemaRefs>
    <ds:schemaRef ds:uri="http://schemas.microsoft.com/sharepoint/v3/contenttype/forms"/>
  </ds:schemaRefs>
</ds:datastoreItem>
</file>

<file path=customXml/itemProps118.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119.xml><?xml version="1.0" encoding="utf-8"?>
<ds:datastoreItem xmlns:ds="http://schemas.openxmlformats.org/officeDocument/2006/customXml" ds:itemID="{B522E6F4-0FFB-45ED-88D7-7B254546F7A9}">
  <ds:schemaRefs>
    <ds:schemaRef ds:uri="http://schemas.microsoft.com/office/2006/metadata/properties"/>
    <ds:schemaRef ds:uri="http://schemas.microsoft.com/office/infopath/2007/PartnerControls"/>
    <ds:schemaRef ds:uri="83cd2334-221a-48c3-9034-bfd1542dfe28"/>
  </ds:schemaRefs>
</ds:datastoreItem>
</file>

<file path=customXml/itemProps12.xml><?xml version="1.0" encoding="utf-8"?>
<ds:datastoreItem xmlns:ds="http://schemas.openxmlformats.org/officeDocument/2006/customXml" ds:itemID="{13DCB825-0824-4F41-B4E5-E934D57EA4E6}">
  <ds:schemaRefs>
    <ds:schemaRef ds:uri="http://schemas.microsoft.com/office/2006/metadata/properties"/>
    <ds:schemaRef ds:uri="http://schemas.microsoft.com/office/infopath/2007/PartnerControls"/>
    <ds:schemaRef ds:uri="83cd2334-221a-48c3-9034-bfd1542dfe28"/>
  </ds:schemaRefs>
</ds:datastoreItem>
</file>

<file path=customXml/itemProps120.xml><?xml version="1.0" encoding="utf-8"?>
<ds:datastoreItem xmlns:ds="http://schemas.openxmlformats.org/officeDocument/2006/customXml" ds:itemID="{772641D6-8FF4-4AC6-AF9A-54F90D8E1E60}">
  <ds:schemaRefs>
    <ds:schemaRef ds:uri="http://schemas.microsoft.com/office/2006/metadata/properties"/>
    <ds:schemaRef ds:uri="http://schemas.microsoft.com/office/infopath/2007/PartnerControls"/>
    <ds:schemaRef ds:uri="83cd2334-221a-48c3-9034-bfd1542dfe28"/>
  </ds:schemaRefs>
</ds:datastoreItem>
</file>

<file path=customXml/itemProps121.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122.xml><?xml version="1.0" encoding="utf-8"?>
<ds:datastoreItem xmlns:ds="http://schemas.openxmlformats.org/officeDocument/2006/customXml" ds:itemID="{498237FD-F310-4E6F-9B99-8C8C6EA2CDD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23.xml><?xml version="1.0" encoding="utf-8"?>
<ds:datastoreItem xmlns:ds="http://schemas.openxmlformats.org/officeDocument/2006/customXml" ds:itemID="{74998E8B-C065-48EC-85FA-231354057F14}">
  <ds:schemaRefs>
    <ds:schemaRef ds:uri="http://schemas.microsoft.com/sharepoint/v3/contenttype/forms"/>
  </ds:schemaRefs>
</ds:datastoreItem>
</file>

<file path=customXml/itemProps124.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125.xml><?xml version="1.0" encoding="utf-8"?>
<ds:datastoreItem xmlns:ds="http://schemas.openxmlformats.org/officeDocument/2006/customXml" ds:itemID="{334BF289-C2CC-434E-8C80-E5AC02F4CF49}">
  <ds:schemaRefs>
    <ds:schemaRef ds:uri="http://schemas.microsoft.com/office/2006/metadata/properties"/>
    <ds:schemaRef ds:uri="http://schemas.microsoft.com/office/infopath/2007/PartnerControls"/>
    <ds:schemaRef ds:uri="83cd2334-221a-48c3-9034-bfd1542dfe28"/>
  </ds:schemaRefs>
</ds:datastoreItem>
</file>

<file path=customXml/itemProps126.xml><?xml version="1.0" encoding="utf-8"?>
<ds:datastoreItem xmlns:ds="http://schemas.openxmlformats.org/officeDocument/2006/customXml" ds:itemID="{EBF9C7D1-0AD6-458B-9132-78EAF15B5721}">
  <ds:schemaRefs>
    <ds:schemaRef ds:uri="http://schemas.microsoft.com/sharepoint/v3/contenttype/forms"/>
  </ds:schemaRefs>
</ds:datastoreItem>
</file>

<file path=customXml/itemProps127.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customXml/itemProps128.xml><?xml version="1.0" encoding="utf-8"?>
<ds:datastoreItem xmlns:ds="http://schemas.openxmlformats.org/officeDocument/2006/customXml" ds:itemID="{2496E695-A676-4516-B8CF-796C7D0783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29.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13.xml><?xml version="1.0" encoding="utf-8"?>
<ds:datastoreItem xmlns:ds="http://schemas.openxmlformats.org/officeDocument/2006/customXml" ds:itemID="{6C696776-64B6-4637-908A-9A705F0C6C06}">
  <ds:schemaRefs>
    <ds:schemaRef ds:uri="http://schemas.microsoft.com/office/2006/metadata/properties"/>
    <ds:schemaRef ds:uri="http://schemas.microsoft.com/office/infopath/2007/PartnerControls"/>
    <ds:schemaRef ds:uri="83cd2334-221a-48c3-9034-bfd1542dfe28"/>
  </ds:schemaRefs>
</ds:datastoreItem>
</file>

<file path=customXml/itemProps130.xml><?xml version="1.0" encoding="utf-8"?>
<ds:datastoreItem xmlns:ds="http://schemas.openxmlformats.org/officeDocument/2006/customXml" ds:itemID="{CDD0504F-2CA3-4C33-AF2E-E9965BABA17B}">
  <ds:schemaRefs>
    <ds:schemaRef ds:uri="http://schemas.microsoft.com/office/2006/metadata/properties"/>
    <ds:schemaRef ds:uri="http://schemas.microsoft.com/office/infopath/2007/PartnerControls"/>
    <ds:schemaRef ds:uri="83cd2334-221a-48c3-9034-bfd1542dfe28"/>
  </ds:schemaRefs>
</ds:datastoreItem>
</file>

<file path=customXml/itemProps131.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132.xml><?xml version="1.0" encoding="utf-8"?>
<ds:datastoreItem xmlns:ds="http://schemas.openxmlformats.org/officeDocument/2006/customXml" ds:itemID="{C0F92A87-A216-45A9-B9C0-0515663D35BF}">
  <ds:schemaRefs>
    <ds:schemaRef ds:uri="http://schemas.microsoft.com/VisualStudio/2011/storyboarding/control"/>
  </ds:schemaRefs>
</ds:datastoreItem>
</file>

<file path=customXml/itemProps133.xml><?xml version="1.0" encoding="utf-8"?>
<ds:datastoreItem xmlns:ds="http://schemas.openxmlformats.org/officeDocument/2006/customXml" ds:itemID="{0B54C583-7BAB-4080-8093-C5F84F5A225A}">
  <ds:schemaRefs>
    <ds:schemaRef ds:uri="http://schemas.microsoft.com/VisualStudio/2011/storyboarding/control"/>
  </ds:schemaRefs>
</ds:datastoreItem>
</file>

<file path=customXml/itemProps134.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135.xml><?xml version="1.0" encoding="utf-8"?>
<ds:datastoreItem xmlns:ds="http://schemas.openxmlformats.org/officeDocument/2006/customXml" ds:itemID="{563D0071-F6AE-489A-BB00-F4F309C67637}">
  <ds:schemaRefs>
    <ds:schemaRef ds:uri="http://schemas.microsoft.com/sharepoint/v3/contenttype/forms"/>
  </ds:schemaRefs>
</ds:datastoreItem>
</file>

<file path=customXml/itemProps136.xml><?xml version="1.0" encoding="utf-8"?>
<ds:datastoreItem xmlns:ds="http://schemas.openxmlformats.org/officeDocument/2006/customXml" ds:itemID="{C2ACA1E0-C730-42A3-8ED3-3852E0BF4FFF}">
  <ds:schemaRefs>
    <ds:schemaRef ds:uri="http://schemas.microsoft.com/office/2006/metadata/properties"/>
    <ds:schemaRef ds:uri="http://schemas.microsoft.com/office/infopath/2007/PartnerControls"/>
    <ds:schemaRef ds:uri="83cd2334-221a-48c3-9034-bfd1542dfe28"/>
  </ds:schemaRefs>
</ds:datastoreItem>
</file>

<file path=customXml/itemProps137.xml><?xml version="1.0" encoding="utf-8"?>
<ds:datastoreItem xmlns:ds="http://schemas.openxmlformats.org/officeDocument/2006/customXml" ds:itemID="{D4B5F268-5930-44CD-BDF1-D0A04D4BBC1C}">
  <ds:schemaRefs>
    <ds:schemaRef ds:uri="http://schemas.microsoft.com/VisualStudio/2011/storyboarding/control"/>
  </ds:schemaRefs>
</ds:datastoreItem>
</file>

<file path=customXml/itemProps138.xml><?xml version="1.0" encoding="utf-8"?>
<ds:datastoreItem xmlns:ds="http://schemas.openxmlformats.org/officeDocument/2006/customXml" ds:itemID="{737429CC-BF10-41B8-A5BE-4745CC6F5D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39.xml><?xml version="1.0" encoding="utf-8"?>
<ds:datastoreItem xmlns:ds="http://schemas.openxmlformats.org/officeDocument/2006/customXml" ds:itemID="{6A31951E-3CFE-4C76-B5EA-D65381833C6C}">
  <ds:schemaRefs>
    <ds:schemaRef ds:uri="http://schemas.microsoft.com/sharepoint/v3/contenttype/forms"/>
  </ds:schemaRefs>
</ds:datastoreItem>
</file>

<file path=customXml/itemProps14.xml><?xml version="1.0" encoding="utf-8"?>
<ds:datastoreItem xmlns:ds="http://schemas.openxmlformats.org/officeDocument/2006/customXml" ds:itemID="{78D7051C-4279-4C13-86D8-378089B020A1}">
  <ds:schemaRefs>
    <ds:schemaRef ds:uri="http://schemas.microsoft.com/sharepoint/v3/contenttype/forms"/>
  </ds:schemaRefs>
</ds:datastoreItem>
</file>

<file path=customXml/itemProps140.xml><?xml version="1.0" encoding="utf-8"?>
<ds:datastoreItem xmlns:ds="http://schemas.openxmlformats.org/officeDocument/2006/customXml" ds:itemID="{8257D6BC-B71E-4D95-81E4-A1D4A8174168}">
  <ds:schemaRefs>
    <ds:schemaRef ds:uri="http://schemas.microsoft.com/VisualStudio/2011/storyboarding/control"/>
  </ds:schemaRefs>
</ds:datastoreItem>
</file>

<file path=customXml/itemProps141.xml><?xml version="1.0" encoding="utf-8"?>
<ds:datastoreItem xmlns:ds="http://schemas.openxmlformats.org/officeDocument/2006/customXml" ds:itemID="{22167657-93B3-4D15-917A-A00849C5ECD0}">
  <ds:schemaRefs>
    <ds:schemaRef ds:uri="http://schemas.microsoft.com/sharepoint/v3/contenttype/forms"/>
  </ds:schemaRefs>
</ds:datastoreItem>
</file>

<file path=customXml/itemProps142.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143.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144.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customXml/itemProps15.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16.xml><?xml version="1.0" encoding="utf-8"?>
<ds:datastoreItem xmlns:ds="http://schemas.openxmlformats.org/officeDocument/2006/customXml" ds:itemID="{206B03E1-E366-480D-876F-3577987CD3B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7.xml><?xml version="1.0" encoding="utf-8"?>
<ds:datastoreItem xmlns:ds="http://schemas.openxmlformats.org/officeDocument/2006/customXml" ds:itemID="{6B105D83-1B2D-4BA7-926E-2C6E5ACFD366}">
  <ds:schemaRefs>
    <ds:schemaRef ds:uri="http://schemas.microsoft.com/sharepoint/v3/contenttype/forms"/>
  </ds:schemaRefs>
</ds:datastoreItem>
</file>

<file path=customXml/itemProps18.xml><?xml version="1.0" encoding="utf-8"?>
<ds:datastoreItem xmlns:ds="http://schemas.openxmlformats.org/officeDocument/2006/customXml" ds:itemID="{D3957581-8E6D-47C7-B375-1BEA76475A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9.xml><?xml version="1.0" encoding="utf-8"?>
<ds:datastoreItem xmlns:ds="http://schemas.openxmlformats.org/officeDocument/2006/customXml" ds:itemID="{54AD2D90-E92B-42E4-8298-9134C92E82DE}">
  <ds:schemaRefs>
    <ds:schemaRef ds:uri="http://schemas.microsoft.com/office/2006/metadata/properties"/>
    <ds:schemaRef ds:uri="http://schemas.microsoft.com/office/infopath/2007/PartnerControls"/>
    <ds:schemaRef ds:uri="83cd2334-221a-48c3-9034-bfd1542dfe28"/>
  </ds:schemaRefs>
</ds:datastoreItem>
</file>

<file path=customXml/itemProps2.xml><?xml version="1.0" encoding="utf-8"?>
<ds:datastoreItem xmlns:ds="http://schemas.openxmlformats.org/officeDocument/2006/customXml" ds:itemID="{E7714831-63A4-4E8C-9BCA-EF9DB90D81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0.xml><?xml version="1.0" encoding="utf-8"?>
<ds:datastoreItem xmlns:ds="http://schemas.openxmlformats.org/officeDocument/2006/customXml" ds:itemID="{1CEF437D-7FE1-4255-82D3-A41443972366}">
  <ds:schemaRefs>
    <ds:schemaRef ds:uri="http://schemas.microsoft.com/office/2006/metadata/properties"/>
    <ds:schemaRef ds:uri="http://schemas.microsoft.com/office/infopath/2007/PartnerControls"/>
    <ds:schemaRef ds:uri="83cd2334-221a-48c3-9034-bfd1542dfe28"/>
  </ds:schemaRefs>
</ds:datastoreItem>
</file>

<file path=customXml/itemProps21.xml><?xml version="1.0" encoding="utf-8"?>
<ds:datastoreItem xmlns:ds="http://schemas.openxmlformats.org/officeDocument/2006/customXml" ds:itemID="{BBB24535-5E7C-45EF-9B3D-C90B25FE0B40}">
  <ds:schemaRefs>
    <ds:schemaRef ds:uri="http://schemas.microsoft.com/sharepoint/v3/contenttype/forms"/>
  </ds:schemaRefs>
</ds:datastoreItem>
</file>

<file path=customXml/itemProps22.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83cd2334-221a-48c3-9034-bfd1542dfe28"/>
  </ds:schemaRefs>
</ds:datastoreItem>
</file>

<file path=customXml/itemProps23.xml><?xml version="1.0" encoding="utf-8"?>
<ds:datastoreItem xmlns:ds="http://schemas.openxmlformats.org/officeDocument/2006/customXml" ds:itemID="{86DC7FE8-2032-4C5F-9B27-DCCD4DB7DAC0}">
  <ds:schemaRefs>
    <ds:schemaRef ds:uri="http://schemas.microsoft.com/office/2006/metadata/properties"/>
    <ds:schemaRef ds:uri="http://schemas.microsoft.com/office/infopath/2007/PartnerControls"/>
    <ds:schemaRef ds:uri="83cd2334-221a-48c3-9034-bfd1542dfe28"/>
  </ds:schemaRefs>
</ds:datastoreItem>
</file>

<file path=customXml/itemProps24.xml><?xml version="1.0" encoding="utf-8"?>
<ds:datastoreItem xmlns:ds="http://schemas.openxmlformats.org/officeDocument/2006/customXml" ds:itemID="{7581EAA1-8F9F-4E5A-8821-5195089BDA2F}">
  <ds:schemaRefs>
    <ds:schemaRef ds:uri="http://schemas.microsoft.com/sharepoint/v3/contenttype/forms"/>
  </ds:schemaRefs>
</ds:datastoreItem>
</file>

<file path=customXml/itemProps25.xml><?xml version="1.0" encoding="utf-8"?>
<ds:datastoreItem xmlns:ds="http://schemas.openxmlformats.org/officeDocument/2006/customXml" ds:itemID="{58306A3C-6204-4EBC-9155-A5218E48EAD6}">
  <ds:schemaRefs>
    <ds:schemaRef ds:uri="http://schemas.microsoft.com/sharepoint/v3/contenttype/forms"/>
  </ds:schemaRefs>
</ds:datastoreItem>
</file>

<file path=customXml/itemProps26.xml><?xml version="1.0" encoding="utf-8"?>
<ds:datastoreItem xmlns:ds="http://schemas.openxmlformats.org/officeDocument/2006/customXml" ds:itemID="{B43D6295-E487-4DA8-8E76-9D988A181694}">
  <ds:schemaRefs>
    <ds:schemaRef ds:uri="http://schemas.microsoft.com/office/2006/metadata/properties"/>
    <ds:schemaRef ds:uri="http://schemas.microsoft.com/office/infopath/2007/PartnerControls"/>
    <ds:schemaRef ds:uri="83cd2334-221a-48c3-9034-bfd1542dfe28"/>
  </ds:schemaRefs>
</ds:datastoreItem>
</file>

<file path=customXml/itemProps27.xml><?xml version="1.0" encoding="utf-8"?>
<ds:datastoreItem xmlns:ds="http://schemas.openxmlformats.org/officeDocument/2006/customXml" ds:itemID="{742232C8-DA5B-492C-88DB-9944715F85E9}">
  <ds:schemaRefs>
    <ds:schemaRef ds:uri="http://schemas.microsoft.com/sharepoint/v3/contenttype/forms"/>
  </ds:schemaRefs>
</ds:datastoreItem>
</file>

<file path=customXml/itemProps28.xml><?xml version="1.0" encoding="utf-8"?>
<ds:datastoreItem xmlns:ds="http://schemas.openxmlformats.org/officeDocument/2006/customXml" ds:itemID="{B546305B-60FB-4713-A4B7-53E2964F19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9.xml><?xml version="1.0" encoding="utf-8"?>
<ds:datastoreItem xmlns:ds="http://schemas.openxmlformats.org/officeDocument/2006/customXml" ds:itemID="{19C6283A-4988-4FCD-BABE-E3DD1EB968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B49FF1F-DF47-44A5-B6F5-356E404136F4}">
  <ds:schemaRefs>
    <ds:schemaRef ds:uri="http://schemas.microsoft.com/sharepoint/v3/contenttype/forms"/>
  </ds:schemaRefs>
</ds:datastoreItem>
</file>

<file path=customXml/itemProps30.xml><?xml version="1.0" encoding="utf-8"?>
<ds:datastoreItem xmlns:ds="http://schemas.openxmlformats.org/officeDocument/2006/customXml" ds:itemID="{90F99806-97F0-4A22-B3B9-7AF2E774647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1.xml><?xml version="1.0" encoding="utf-8"?>
<ds:datastoreItem xmlns:ds="http://schemas.openxmlformats.org/officeDocument/2006/customXml" ds:itemID="{1906195E-E3F2-4D43-8B1C-E92022669C84}">
  <ds:schemaRefs>
    <ds:schemaRef ds:uri="http://schemas.microsoft.com/sharepoint/v3/contenttype/forms"/>
  </ds:schemaRefs>
</ds:datastoreItem>
</file>

<file path=customXml/itemProps32.xml><?xml version="1.0" encoding="utf-8"?>
<ds:datastoreItem xmlns:ds="http://schemas.openxmlformats.org/officeDocument/2006/customXml" ds:itemID="{FA0D06EA-5685-4A2C-ACF9-9867B233E192}">
  <ds:schemaRefs>
    <ds:schemaRef ds:uri="http://schemas.microsoft.com/office/2006/metadata/properties"/>
    <ds:schemaRef ds:uri="http://schemas.microsoft.com/office/infopath/2007/PartnerControls"/>
    <ds:schemaRef ds:uri="83cd2334-221a-48c3-9034-bfd1542dfe28"/>
  </ds:schemaRefs>
</ds:datastoreItem>
</file>

<file path=customXml/itemProps33.xml><?xml version="1.0" encoding="utf-8"?>
<ds:datastoreItem xmlns:ds="http://schemas.openxmlformats.org/officeDocument/2006/customXml" ds:itemID="{E0F7AE30-E074-4E8A-8BA5-5A1524093D12}">
  <ds:schemaRefs>
    <ds:schemaRef ds:uri="http://schemas.microsoft.com/sharepoint/v3/contenttype/forms"/>
  </ds:schemaRefs>
</ds:datastoreItem>
</file>

<file path=customXml/itemProps34.xml><?xml version="1.0" encoding="utf-8"?>
<ds:datastoreItem xmlns:ds="http://schemas.openxmlformats.org/officeDocument/2006/customXml" ds:itemID="{90CF0029-BEB2-44FD-A505-7CB234E93E4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5.xml><?xml version="1.0" encoding="utf-8"?>
<ds:datastoreItem xmlns:ds="http://schemas.openxmlformats.org/officeDocument/2006/customXml" ds:itemID="{BF2DDD89-E16C-4C09-BC0F-5B859B0B7E67}">
  <ds:schemaRefs>
    <ds:schemaRef ds:uri="http://schemas.microsoft.com/sharepoint/v3/contenttype/forms"/>
  </ds:schemaRefs>
</ds:datastoreItem>
</file>

<file path=customXml/itemProps36.xml><?xml version="1.0" encoding="utf-8"?>
<ds:datastoreItem xmlns:ds="http://schemas.openxmlformats.org/officeDocument/2006/customXml" ds:itemID="{3CF8B9B7-5C3A-4E80-BEAA-4E489D65202E}">
  <ds:schemaRefs>
    <ds:schemaRef ds:uri="http://schemas.microsoft.com/sharepoint/v3/contenttype/forms"/>
  </ds:schemaRefs>
</ds:datastoreItem>
</file>

<file path=customXml/itemProps37.xml><?xml version="1.0" encoding="utf-8"?>
<ds:datastoreItem xmlns:ds="http://schemas.openxmlformats.org/officeDocument/2006/customXml" ds:itemID="{29277061-1FCF-4844-9AD6-245B0E0A8FBC}">
  <ds:schemaRefs>
    <ds:schemaRef ds:uri="http://schemas.microsoft.com/sharepoint/v3/contenttype/forms"/>
  </ds:schemaRefs>
</ds:datastoreItem>
</file>

<file path=customXml/itemProps38.xml><?xml version="1.0" encoding="utf-8"?>
<ds:datastoreItem xmlns:ds="http://schemas.openxmlformats.org/officeDocument/2006/customXml" ds:itemID="{9CB3507B-7AB7-4F71-BD80-081893DE6235}">
  <ds:schemaRefs>
    <ds:schemaRef ds:uri="http://schemas.microsoft.com/office/2006/metadata/properties"/>
    <ds:schemaRef ds:uri="http://schemas.microsoft.com/office/infopath/2007/PartnerControls"/>
    <ds:schemaRef ds:uri="83cd2334-221a-48c3-9034-bfd1542dfe28"/>
  </ds:schemaRefs>
</ds:datastoreItem>
</file>

<file path=customXml/itemProps39.xml><?xml version="1.0" encoding="utf-8"?>
<ds:datastoreItem xmlns:ds="http://schemas.openxmlformats.org/officeDocument/2006/customXml" ds:itemID="{E2C6B7DD-7B70-4AF4-8B04-77BFCAF7B0C5}">
  <ds:schemaRefs>
    <ds:schemaRef ds:uri="http://schemas.microsoft.com/sharepoint/v3/contenttype/forms"/>
  </ds:schemaRefs>
</ds:datastoreItem>
</file>

<file path=customXml/itemProps4.xml><?xml version="1.0" encoding="utf-8"?>
<ds:datastoreItem xmlns:ds="http://schemas.openxmlformats.org/officeDocument/2006/customXml" ds:itemID="{58887D10-612A-40A8-A629-781DEDCBAFAC}">
  <ds:schemaRefs>
    <ds:schemaRef ds:uri="http://schemas.microsoft.com/office/2006/metadata/properties"/>
    <ds:schemaRef ds:uri="http://schemas.microsoft.com/office/infopath/2007/PartnerControls"/>
    <ds:schemaRef ds:uri="83cd2334-221a-48c3-9034-bfd1542dfe28"/>
  </ds:schemaRefs>
</ds:datastoreItem>
</file>

<file path=customXml/itemProps40.xml><?xml version="1.0" encoding="utf-8"?>
<ds:datastoreItem xmlns:ds="http://schemas.openxmlformats.org/officeDocument/2006/customXml" ds:itemID="{6003EA88-AB60-4532-8188-433CDBC541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1.xml><?xml version="1.0" encoding="utf-8"?>
<ds:datastoreItem xmlns:ds="http://schemas.openxmlformats.org/officeDocument/2006/customXml" ds:itemID="{311A992F-1C46-4C57-B042-9CF5661BFE2D}">
  <ds:schemaRefs>
    <ds:schemaRef ds:uri="http://schemas.microsoft.com/office/2006/metadata/properties"/>
    <ds:schemaRef ds:uri="http://schemas.microsoft.com/office/infopath/2007/PartnerControls"/>
    <ds:schemaRef ds:uri="83cd2334-221a-48c3-9034-bfd1542dfe28"/>
  </ds:schemaRefs>
</ds:datastoreItem>
</file>

<file path=customXml/itemProps42.xml><?xml version="1.0" encoding="utf-8"?>
<ds:datastoreItem xmlns:ds="http://schemas.openxmlformats.org/officeDocument/2006/customXml" ds:itemID="{AFE459E6-E4C8-439E-9B3F-45425A2E163A}">
  <ds:schemaRefs>
    <ds:schemaRef ds:uri="http://schemas.microsoft.com/sharepoint/v3/contenttype/forms"/>
  </ds:schemaRefs>
</ds:datastoreItem>
</file>

<file path=customXml/itemProps43.xml><?xml version="1.0" encoding="utf-8"?>
<ds:datastoreItem xmlns:ds="http://schemas.openxmlformats.org/officeDocument/2006/customXml" ds:itemID="{22EE25CD-4580-45BC-B25C-96CDAFF465D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4.xml><?xml version="1.0" encoding="utf-8"?>
<ds:datastoreItem xmlns:ds="http://schemas.openxmlformats.org/officeDocument/2006/customXml" ds:itemID="{08A17DE9-FBAC-4F15-83CE-9C2C57C831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5.xml><?xml version="1.0" encoding="utf-8"?>
<ds:datastoreItem xmlns:ds="http://schemas.openxmlformats.org/officeDocument/2006/customXml" ds:itemID="{A1C28559-C35A-48FA-BAF1-50936D1335F0}">
  <ds:schemaRefs>
    <ds:schemaRef ds:uri="http://schemas.microsoft.com/office/2006/metadata/properties"/>
    <ds:schemaRef ds:uri="http://schemas.microsoft.com/office/infopath/2007/PartnerControls"/>
    <ds:schemaRef ds:uri="83cd2334-221a-48c3-9034-bfd1542dfe28"/>
  </ds:schemaRefs>
</ds:datastoreItem>
</file>

<file path=customXml/itemProps46.xml><?xml version="1.0" encoding="utf-8"?>
<ds:datastoreItem xmlns:ds="http://schemas.openxmlformats.org/officeDocument/2006/customXml" ds:itemID="{09C549E8-5BC7-45BD-9C64-6E99F9E48C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7.xml><?xml version="1.0" encoding="utf-8"?>
<ds:datastoreItem xmlns:ds="http://schemas.openxmlformats.org/officeDocument/2006/customXml" ds:itemID="{C440783E-63A4-427A-B88F-75305FA07EA6}">
  <ds:schemaRefs>
    <ds:schemaRef ds:uri="http://schemas.microsoft.com/sharepoint/v3/contenttype/forms"/>
  </ds:schemaRefs>
</ds:datastoreItem>
</file>

<file path=customXml/itemProps48.xml><?xml version="1.0" encoding="utf-8"?>
<ds:datastoreItem xmlns:ds="http://schemas.openxmlformats.org/officeDocument/2006/customXml" ds:itemID="{470DA54D-22FE-42D3-A5AA-2CAA3C5FF7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9.xml><?xml version="1.0" encoding="utf-8"?>
<ds:datastoreItem xmlns:ds="http://schemas.openxmlformats.org/officeDocument/2006/customXml" ds:itemID="{9FE49358-B0B6-4C54-818F-56E48F725F0A}">
  <ds:schemaRefs>
    <ds:schemaRef ds:uri="http://schemas.microsoft.com/office/2006/metadata/properties"/>
    <ds:schemaRef ds:uri="http://schemas.microsoft.com/office/infopath/2007/PartnerControls"/>
    <ds:schemaRef ds:uri="83cd2334-221a-48c3-9034-bfd1542dfe28"/>
  </ds:schemaRefs>
</ds:datastoreItem>
</file>

<file path=customXml/itemProps5.xml><?xml version="1.0" encoding="utf-8"?>
<ds:datastoreItem xmlns:ds="http://schemas.openxmlformats.org/officeDocument/2006/customXml" ds:itemID="{65CB5F71-D7DC-47B4-B984-8731784509EC}">
  <ds:schemaRefs>
    <ds:schemaRef ds:uri="http://schemas.microsoft.com/sharepoint/v3/contenttype/forms"/>
  </ds:schemaRefs>
</ds:datastoreItem>
</file>

<file path=customXml/itemProps50.xml><?xml version="1.0" encoding="utf-8"?>
<ds:datastoreItem xmlns:ds="http://schemas.openxmlformats.org/officeDocument/2006/customXml" ds:itemID="{46D6B9F7-D262-4799-94AD-85AB2C14DC67}">
  <ds:schemaRefs>
    <ds:schemaRef ds:uri="http://schemas.microsoft.com/sharepoint/v3/contenttype/forms"/>
  </ds:schemaRefs>
</ds:datastoreItem>
</file>

<file path=customXml/itemProps51.xml><?xml version="1.0" encoding="utf-8"?>
<ds:datastoreItem xmlns:ds="http://schemas.openxmlformats.org/officeDocument/2006/customXml" ds:itemID="{CC69D40D-F2A5-43D4-9BC2-A84C7362F871}">
  <ds:schemaRefs>
    <ds:schemaRef ds:uri="http://schemas.microsoft.com/office/2006/metadata/properties"/>
    <ds:schemaRef ds:uri="http://schemas.microsoft.com/office/infopath/2007/PartnerControls"/>
    <ds:schemaRef ds:uri="83cd2334-221a-48c3-9034-bfd1542dfe28"/>
  </ds:schemaRefs>
</ds:datastoreItem>
</file>

<file path=customXml/itemProps52.xml><?xml version="1.0" encoding="utf-8"?>
<ds:datastoreItem xmlns:ds="http://schemas.openxmlformats.org/officeDocument/2006/customXml" ds:itemID="{D5D6B9EE-3058-4B97-A265-864E8CC579DD}">
  <ds:schemaRefs>
    <ds:schemaRef ds:uri="http://schemas.microsoft.com/office/2006/metadata/properties"/>
    <ds:schemaRef ds:uri="http://schemas.microsoft.com/office/infopath/2007/PartnerControls"/>
    <ds:schemaRef ds:uri="83cd2334-221a-48c3-9034-bfd1542dfe28"/>
  </ds:schemaRefs>
</ds:datastoreItem>
</file>

<file path=customXml/itemProps53.xml><?xml version="1.0" encoding="utf-8"?>
<ds:datastoreItem xmlns:ds="http://schemas.openxmlformats.org/officeDocument/2006/customXml" ds:itemID="{D8051C78-797D-4AEC-B1E9-37F5672FDB05}">
  <ds:schemaRefs>
    <ds:schemaRef ds:uri="http://schemas.microsoft.com/sharepoint/v3/contenttype/forms"/>
  </ds:schemaRefs>
</ds:datastoreItem>
</file>

<file path=customXml/itemProps54.xml><?xml version="1.0" encoding="utf-8"?>
<ds:datastoreItem xmlns:ds="http://schemas.openxmlformats.org/officeDocument/2006/customXml" ds:itemID="{D6017BCD-B0BF-446F-8F6E-A89114DDA2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55.xml><?xml version="1.0" encoding="utf-8"?>
<ds:datastoreItem xmlns:ds="http://schemas.openxmlformats.org/officeDocument/2006/customXml" ds:itemID="{EC1521C4-057C-48A2-A8C5-F33FF352690B}">
  <ds:schemaRefs>
    <ds:schemaRef ds:uri="http://schemas.microsoft.com/office/2006/metadata/properties"/>
    <ds:schemaRef ds:uri="http://schemas.microsoft.com/office/infopath/2007/PartnerControls"/>
    <ds:schemaRef ds:uri="83cd2334-221a-48c3-9034-bfd1542dfe28"/>
  </ds:schemaRefs>
</ds:datastoreItem>
</file>

<file path=customXml/itemProps56.xml><?xml version="1.0" encoding="utf-8"?>
<ds:datastoreItem xmlns:ds="http://schemas.openxmlformats.org/officeDocument/2006/customXml" ds:itemID="{8AC5CF78-7086-429F-8E40-54470D5762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57.xml><?xml version="1.0" encoding="utf-8"?>
<ds:datastoreItem xmlns:ds="http://schemas.openxmlformats.org/officeDocument/2006/customXml" ds:itemID="{1D99293A-D4F3-42D3-BE95-539FF461F359}">
  <ds:schemaRefs>
    <ds:schemaRef ds:uri="http://schemas.microsoft.com/sharepoint/v3/contenttype/forms"/>
  </ds:schemaRefs>
</ds:datastoreItem>
</file>

<file path=customXml/itemProps58.xml><?xml version="1.0" encoding="utf-8"?>
<ds:datastoreItem xmlns:ds="http://schemas.openxmlformats.org/officeDocument/2006/customXml" ds:itemID="{7549D38C-2863-4540-A7F8-986232D809EE}">
  <ds:schemaRefs>
    <ds:schemaRef ds:uri="http://schemas.microsoft.com/office/2006/metadata/properties"/>
    <ds:schemaRef ds:uri="http://schemas.microsoft.com/office/infopath/2007/PartnerControls"/>
    <ds:schemaRef ds:uri="83cd2334-221a-48c3-9034-bfd1542dfe28"/>
  </ds:schemaRefs>
</ds:datastoreItem>
</file>

<file path=customXml/itemProps59.xml><?xml version="1.0" encoding="utf-8"?>
<ds:datastoreItem xmlns:ds="http://schemas.openxmlformats.org/officeDocument/2006/customXml" ds:itemID="{7B2E575B-CD57-4085-8D38-CA1897BF210A}">
  <ds:schemaRefs>
    <ds:schemaRef ds:uri="http://schemas.microsoft.com/office/2006/metadata/properties"/>
    <ds:schemaRef ds:uri="http://schemas.microsoft.com/office/infopath/2007/PartnerControls"/>
    <ds:schemaRef ds:uri="83cd2334-221a-48c3-9034-bfd1542dfe28"/>
  </ds:schemaRefs>
</ds:datastoreItem>
</file>

<file path=customXml/itemProps6.xml><?xml version="1.0" encoding="utf-8"?>
<ds:datastoreItem xmlns:ds="http://schemas.openxmlformats.org/officeDocument/2006/customXml" ds:itemID="{9B3EE9BB-7B96-4938-A431-C656B4756511}">
  <ds:schemaRefs>
    <ds:schemaRef ds:uri="http://schemas.microsoft.com/office/2006/metadata/properties"/>
    <ds:schemaRef ds:uri="http://schemas.microsoft.com/office/infopath/2007/PartnerControls"/>
    <ds:schemaRef ds:uri="83cd2334-221a-48c3-9034-bfd1542dfe28"/>
  </ds:schemaRefs>
</ds:datastoreItem>
</file>

<file path=customXml/itemProps60.xml><?xml version="1.0" encoding="utf-8"?>
<ds:datastoreItem xmlns:ds="http://schemas.openxmlformats.org/officeDocument/2006/customXml" ds:itemID="{89971819-CE61-4FD3-99BA-F772451FE965}">
  <ds:schemaRefs>
    <ds:schemaRef ds:uri="http://schemas.microsoft.com/sharepoint/v3/contenttype/forms"/>
  </ds:schemaRefs>
</ds:datastoreItem>
</file>

<file path=customXml/itemProps61.xml><?xml version="1.0" encoding="utf-8"?>
<ds:datastoreItem xmlns:ds="http://schemas.openxmlformats.org/officeDocument/2006/customXml" ds:itemID="{F9403D2A-D099-44FB-AFF8-BC37B9719C99}">
  <ds:schemaRefs>
    <ds:schemaRef ds:uri="http://schemas.microsoft.com/office/2006/metadata/properties"/>
    <ds:schemaRef ds:uri="http://schemas.microsoft.com/office/infopath/2007/PartnerControls"/>
    <ds:schemaRef ds:uri="83cd2334-221a-48c3-9034-bfd1542dfe28"/>
  </ds:schemaRefs>
</ds:datastoreItem>
</file>

<file path=customXml/itemProps62.xml><?xml version="1.0" encoding="utf-8"?>
<ds:datastoreItem xmlns:ds="http://schemas.openxmlformats.org/officeDocument/2006/customXml" ds:itemID="{F4721E7F-B42E-4EED-8158-BF03995C6A4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63.xml><?xml version="1.0" encoding="utf-8"?>
<ds:datastoreItem xmlns:ds="http://schemas.openxmlformats.org/officeDocument/2006/customXml" ds:itemID="{1BB8DC02-48D7-4848-BF11-099BDBAF3281}">
  <ds:schemaRefs>
    <ds:schemaRef ds:uri="http://schemas.microsoft.com/sharepoint/v3/contenttype/forms"/>
  </ds:schemaRefs>
</ds:datastoreItem>
</file>

<file path=customXml/itemProps64.xml><?xml version="1.0" encoding="utf-8"?>
<ds:datastoreItem xmlns:ds="http://schemas.openxmlformats.org/officeDocument/2006/customXml" ds:itemID="{45768C53-9411-4953-AA9A-FA352DA2D1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65.xml><?xml version="1.0" encoding="utf-8"?>
<ds:datastoreItem xmlns:ds="http://schemas.openxmlformats.org/officeDocument/2006/customXml" ds:itemID="{2FFA813D-7519-4146-96D4-59C3CC9626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66.xml><?xml version="1.0" encoding="utf-8"?>
<ds:datastoreItem xmlns:ds="http://schemas.openxmlformats.org/officeDocument/2006/customXml" ds:itemID="{F60CD430-5B59-4186-BE18-58417BF6C73F}">
  <ds:schemaRefs>
    <ds:schemaRef ds:uri="http://schemas.microsoft.com/office/2006/metadata/properties"/>
    <ds:schemaRef ds:uri="http://schemas.microsoft.com/office/infopath/2007/PartnerControls"/>
    <ds:schemaRef ds:uri="83cd2334-221a-48c3-9034-bfd1542dfe28"/>
  </ds:schemaRefs>
</ds:datastoreItem>
</file>

<file path=customXml/itemProps67.xml><?xml version="1.0" encoding="utf-8"?>
<ds:datastoreItem xmlns:ds="http://schemas.openxmlformats.org/officeDocument/2006/customXml" ds:itemID="{A0ABC517-58B6-4CA2-8E80-AE61B487AA47}">
  <ds:schemaRefs>
    <ds:schemaRef ds:uri="http://schemas.microsoft.com/sharepoint/v3/contenttype/forms"/>
  </ds:schemaRefs>
</ds:datastoreItem>
</file>

<file path=customXml/itemProps68.xml><?xml version="1.0" encoding="utf-8"?>
<ds:datastoreItem xmlns:ds="http://schemas.openxmlformats.org/officeDocument/2006/customXml" ds:itemID="{61354132-CB20-45E4-8E2F-DAE6402543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69.xml><?xml version="1.0" encoding="utf-8"?>
<ds:datastoreItem xmlns:ds="http://schemas.openxmlformats.org/officeDocument/2006/customXml" ds:itemID="{6FAE37EA-98A4-4E37-802E-382B48EB98DE}">
  <ds:schemaRefs>
    <ds:schemaRef ds:uri="http://schemas.microsoft.com/sharepoint/v3/contenttype/forms"/>
  </ds:schemaRefs>
</ds:datastoreItem>
</file>

<file path=customXml/itemProps7.xml><?xml version="1.0" encoding="utf-8"?>
<ds:datastoreItem xmlns:ds="http://schemas.openxmlformats.org/officeDocument/2006/customXml" ds:itemID="{B91338DC-CB38-4629-ABA5-59ECD537DD28}">
  <ds:schemaRefs>
    <ds:schemaRef ds:uri="http://schemas.microsoft.com/sharepoint/v3/contenttype/forms"/>
  </ds:schemaRefs>
</ds:datastoreItem>
</file>

<file path=customXml/itemProps70.xml><?xml version="1.0" encoding="utf-8"?>
<ds:datastoreItem xmlns:ds="http://schemas.openxmlformats.org/officeDocument/2006/customXml" ds:itemID="{C99D86E1-4362-4E05-9D62-17807CE47052}">
  <ds:schemaRefs>
    <ds:schemaRef ds:uri="http://schemas.microsoft.com/sharepoint/v3/contenttype/forms"/>
  </ds:schemaRefs>
</ds:datastoreItem>
</file>

<file path=customXml/itemProps71.xml><?xml version="1.0" encoding="utf-8"?>
<ds:datastoreItem xmlns:ds="http://schemas.openxmlformats.org/officeDocument/2006/customXml" ds:itemID="{63CD25D4-F3D7-4F38-B550-7CC6801A9F37}">
  <ds:schemaRefs>
    <ds:schemaRef ds:uri="http://schemas.microsoft.com/sharepoint/v3/contenttype/forms"/>
  </ds:schemaRefs>
</ds:datastoreItem>
</file>

<file path=customXml/itemProps72.xml><?xml version="1.0" encoding="utf-8"?>
<ds:datastoreItem xmlns:ds="http://schemas.openxmlformats.org/officeDocument/2006/customXml" ds:itemID="{EBA2BD5C-80A6-4A25-B3CC-9A30C6A8649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73.xml><?xml version="1.0" encoding="utf-8"?>
<ds:datastoreItem xmlns:ds="http://schemas.openxmlformats.org/officeDocument/2006/customXml" ds:itemID="{C893D374-A0A8-4957-A3D1-413C61EAB650}">
  <ds:schemaRefs>
    <ds:schemaRef ds:uri="http://schemas.microsoft.com/office/2006/metadata/properties"/>
    <ds:schemaRef ds:uri="http://schemas.microsoft.com/office/infopath/2007/PartnerControls"/>
    <ds:schemaRef ds:uri="83cd2334-221a-48c3-9034-bfd1542dfe28"/>
  </ds:schemaRefs>
</ds:datastoreItem>
</file>

<file path=customXml/itemProps74.xml><?xml version="1.0" encoding="utf-8"?>
<ds:datastoreItem xmlns:ds="http://schemas.openxmlformats.org/officeDocument/2006/customXml" ds:itemID="{EE21A119-DE3E-474A-BFC6-16389E29BB3C}">
  <ds:schemaRefs>
    <ds:schemaRef ds:uri="http://schemas.microsoft.com/sharepoint/v3/contenttype/forms"/>
  </ds:schemaRefs>
</ds:datastoreItem>
</file>

<file path=customXml/itemProps75.xml><?xml version="1.0" encoding="utf-8"?>
<ds:datastoreItem xmlns:ds="http://schemas.openxmlformats.org/officeDocument/2006/customXml" ds:itemID="{4B1F5E4B-2705-43B5-BCB4-6B0777EEA0B8}">
  <ds:schemaRefs>
    <ds:schemaRef ds:uri="http://schemas.microsoft.com/office/2006/metadata/properties"/>
    <ds:schemaRef ds:uri="http://schemas.microsoft.com/office/infopath/2007/PartnerControls"/>
    <ds:schemaRef ds:uri="83cd2334-221a-48c3-9034-bfd1542dfe28"/>
  </ds:schemaRefs>
</ds:datastoreItem>
</file>

<file path=customXml/itemProps76.xml><?xml version="1.0" encoding="utf-8"?>
<ds:datastoreItem xmlns:ds="http://schemas.openxmlformats.org/officeDocument/2006/customXml" ds:itemID="{98D8A526-96C7-4CC2-B7ED-FCE087404A27}">
  <ds:schemaRefs>
    <ds:schemaRef ds:uri="http://schemas.microsoft.com/sharepoint/v3/contenttype/forms"/>
  </ds:schemaRefs>
</ds:datastoreItem>
</file>

<file path=customXml/itemProps77.xml><?xml version="1.0" encoding="utf-8"?>
<ds:datastoreItem xmlns:ds="http://schemas.openxmlformats.org/officeDocument/2006/customXml" ds:itemID="{54FD2BD2-8AFC-42A2-8353-C7D49DCF0CFA}">
  <ds:schemaRefs>
    <ds:schemaRef ds:uri="http://schemas.microsoft.com/sharepoint/v3/contenttype/forms"/>
  </ds:schemaRefs>
</ds:datastoreItem>
</file>

<file path=customXml/itemProps78.xml><?xml version="1.0" encoding="utf-8"?>
<ds:datastoreItem xmlns:ds="http://schemas.openxmlformats.org/officeDocument/2006/customXml" ds:itemID="{4425B122-1426-485D-B5CB-A14F96B3B8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79.xml><?xml version="1.0" encoding="utf-8"?>
<ds:datastoreItem xmlns:ds="http://schemas.openxmlformats.org/officeDocument/2006/customXml" ds:itemID="{EA7EE379-A555-4DF1-81FC-E8BFAC3C515F}">
  <ds:schemaRefs>
    <ds:schemaRef ds:uri="http://schemas.microsoft.com/office/2006/metadata/properties"/>
    <ds:schemaRef ds:uri="http://schemas.microsoft.com/office/infopath/2007/PartnerControls"/>
    <ds:schemaRef ds:uri="83cd2334-221a-48c3-9034-bfd1542dfe28"/>
  </ds:schemaRefs>
</ds:datastoreItem>
</file>

<file path=customXml/itemProps8.xml><?xml version="1.0" encoding="utf-8"?>
<ds:datastoreItem xmlns:ds="http://schemas.openxmlformats.org/officeDocument/2006/customXml" ds:itemID="{97D57BE0-EBD4-4E52-ACDB-1EC8E501206A}">
  <ds:schemaRefs>
    <ds:schemaRef ds:uri="http://schemas.microsoft.com/sharepoint/v3/contenttype/forms"/>
  </ds:schemaRefs>
</ds:datastoreItem>
</file>

<file path=customXml/itemProps80.xml><?xml version="1.0" encoding="utf-8"?>
<ds:datastoreItem xmlns:ds="http://schemas.openxmlformats.org/officeDocument/2006/customXml" ds:itemID="{E90C901F-C9D6-4C8C-BD51-AC7A7490907F}">
  <ds:schemaRefs>
    <ds:schemaRef ds:uri="http://schemas.microsoft.com/office/2006/metadata/properties"/>
    <ds:schemaRef ds:uri="http://schemas.microsoft.com/office/infopath/2007/PartnerControls"/>
    <ds:schemaRef ds:uri="83cd2334-221a-48c3-9034-bfd1542dfe28"/>
  </ds:schemaRefs>
</ds:datastoreItem>
</file>

<file path=customXml/itemProps81.xml><?xml version="1.0" encoding="utf-8"?>
<ds:datastoreItem xmlns:ds="http://schemas.openxmlformats.org/officeDocument/2006/customXml" ds:itemID="{94D26ED3-9ED3-46C4-A231-2BF78ED5F59D}">
  <ds:schemaRefs>
    <ds:schemaRef ds:uri="http://schemas.microsoft.com/office/2006/metadata/properties"/>
    <ds:schemaRef ds:uri="http://schemas.microsoft.com/office/infopath/2007/PartnerControls"/>
    <ds:schemaRef ds:uri="83cd2334-221a-48c3-9034-bfd1542dfe28"/>
  </ds:schemaRefs>
</ds:datastoreItem>
</file>

<file path=customXml/itemProps82.xml><?xml version="1.0" encoding="utf-8"?>
<ds:datastoreItem xmlns:ds="http://schemas.openxmlformats.org/officeDocument/2006/customXml" ds:itemID="{30022262-47E3-44E8-AECB-3C7F0C7E4259}">
  <ds:schemaRefs>
    <ds:schemaRef ds:uri="http://schemas.microsoft.com/office/2006/metadata/properties"/>
    <ds:schemaRef ds:uri="http://schemas.microsoft.com/office/infopath/2007/PartnerControls"/>
    <ds:schemaRef ds:uri="83cd2334-221a-48c3-9034-bfd1542dfe28"/>
  </ds:schemaRefs>
</ds:datastoreItem>
</file>

<file path=customXml/itemProps83.xml><?xml version="1.0" encoding="utf-8"?>
<ds:datastoreItem xmlns:ds="http://schemas.openxmlformats.org/officeDocument/2006/customXml" ds:itemID="{9EC3B7FD-B755-470A-9B4B-4E582EB3C729}">
  <ds:schemaRefs>
    <ds:schemaRef ds:uri="http://schemas.microsoft.com/sharepoint/v3/contenttype/forms"/>
  </ds:schemaRefs>
</ds:datastoreItem>
</file>

<file path=customXml/itemProps84.xml><?xml version="1.0" encoding="utf-8"?>
<ds:datastoreItem xmlns:ds="http://schemas.openxmlformats.org/officeDocument/2006/customXml" ds:itemID="{DB921F0E-FE3B-4905-93EE-5E4981D09D22}">
  <ds:schemaRefs>
    <ds:schemaRef ds:uri="http://schemas.microsoft.com/office/2006/metadata/properties"/>
    <ds:schemaRef ds:uri="http://schemas.microsoft.com/office/infopath/2007/PartnerControls"/>
    <ds:schemaRef ds:uri="83cd2334-221a-48c3-9034-bfd1542dfe28"/>
  </ds:schemaRefs>
</ds:datastoreItem>
</file>

<file path=customXml/itemProps85.xml><?xml version="1.0" encoding="utf-8"?>
<ds:datastoreItem xmlns:ds="http://schemas.openxmlformats.org/officeDocument/2006/customXml" ds:itemID="{F5909981-6D12-4EAA-92EA-81D51F6C6BA5}">
  <ds:schemaRefs>
    <ds:schemaRef ds:uri="http://schemas.microsoft.com/office/2006/metadata/properties"/>
    <ds:schemaRef ds:uri="http://schemas.microsoft.com/office/infopath/2007/PartnerControls"/>
    <ds:schemaRef ds:uri="83cd2334-221a-48c3-9034-bfd1542dfe28"/>
  </ds:schemaRefs>
</ds:datastoreItem>
</file>

<file path=customXml/itemProps86.xml><?xml version="1.0" encoding="utf-8"?>
<ds:datastoreItem xmlns:ds="http://schemas.openxmlformats.org/officeDocument/2006/customXml" ds:itemID="{E16EBB9F-2B0F-4422-968F-1BB1C31468BC}">
  <ds:schemaRefs>
    <ds:schemaRef ds:uri="http://schemas.microsoft.com/office/2006/metadata/properties"/>
    <ds:schemaRef ds:uri="http://schemas.microsoft.com/office/infopath/2007/PartnerControls"/>
    <ds:schemaRef ds:uri="83cd2334-221a-48c3-9034-bfd1542dfe28"/>
  </ds:schemaRefs>
</ds:datastoreItem>
</file>

<file path=customXml/itemProps87.xml><?xml version="1.0" encoding="utf-8"?>
<ds:datastoreItem xmlns:ds="http://schemas.openxmlformats.org/officeDocument/2006/customXml" ds:itemID="{BE2DC134-6101-4C2C-8CDC-53F6B23C7776}">
  <ds:schemaRefs>
    <ds:schemaRef ds:uri="http://schemas.microsoft.com/sharepoint/v3/contenttype/forms"/>
  </ds:schemaRefs>
</ds:datastoreItem>
</file>

<file path=customXml/itemProps88.xml><?xml version="1.0" encoding="utf-8"?>
<ds:datastoreItem xmlns:ds="http://schemas.openxmlformats.org/officeDocument/2006/customXml" ds:itemID="{A4779131-6790-4538-81CA-9E6A3FF9D56F}">
  <ds:schemaRefs>
    <ds:schemaRef ds:uri="http://schemas.microsoft.com/sharepoint/v3/contenttype/forms"/>
  </ds:schemaRefs>
</ds:datastoreItem>
</file>

<file path=customXml/itemProps89.xml><?xml version="1.0" encoding="utf-8"?>
<ds:datastoreItem xmlns:ds="http://schemas.openxmlformats.org/officeDocument/2006/customXml" ds:itemID="{06AF0ACF-2FCD-4DA2-B6FD-C74D4D60D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9.xml><?xml version="1.0" encoding="utf-8"?>
<ds:datastoreItem xmlns:ds="http://schemas.openxmlformats.org/officeDocument/2006/customXml" ds:itemID="{AA79A800-C1A5-495D-9070-EF5B1C8885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90.xml><?xml version="1.0" encoding="utf-8"?>
<ds:datastoreItem xmlns:ds="http://schemas.openxmlformats.org/officeDocument/2006/customXml" ds:itemID="{9635327E-2704-4192-A95E-65A53CBB47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91.xml><?xml version="1.0" encoding="utf-8"?>
<ds:datastoreItem xmlns:ds="http://schemas.openxmlformats.org/officeDocument/2006/customXml" ds:itemID="{4F58C98D-EC2A-4BA9-BEAD-CA2A081FEA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92.xml><?xml version="1.0" encoding="utf-8"?>
<ds:datastoreItem xmlns:ds="http://schemas.openxmlformats.org/officeDocument/2006/customXml" ds:itemID="{292F2BDA-D8EE-40DB-9187-A1EC2B3851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93.xml><?xml version="1.0" encoding="utf-8"?>
<ds:datastoreItem xmlns:ds="http://schemas.openxmlformats.org/officeDocument/2006/customXml" ds:itemID="{F70EEE5F-C577-4CB1-9967-8CA6236B7B26}">
  <ds:schemaRefs>
    <ds:schemaRef ds:uri="http://schemas.microsoft.com/sharepoint/v3/contenttype/forms"/>
  </ds:schemaRefs>
</ds:datastoreItem>
</file>

<file path=customXml/itemProps94.xml><?xml version="1.0" encoding="utf-8"?>
<ds:datastoreItem xmlns:ds="http://schemas.openxmlformats.org/officeDocument/2006/customXml" ds:itemID="{29A8D656-69AD-496A-9D90-C06F1FCC8CD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95.xml><?xml version="1.0" encoding="utf-8"?>
<ds:datastoreItem xmlns:ds="http://schemas.openxmlformats.org/officeDocument/2006/customXml" ds:itemID="{8455DFC6-0FD9-4C12-84C9-826F28C25B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96.xml><?xml version="1.0" encoding="utf-8"?>
<ds:datastoreItem xmlns:ds="http://schemas.openxmlformats.org/officeDocument/2006/customXml" ds:itemID="{2A4FCB88-8C36-49B2-B9B5-2A45CFDD1119}">
  <ds:schemaRefs>
    <ds:schemaRef ds:uri="http://schemas.microsoft.com/office/2006/metadata/properties"/>
    <ds:schemaRef ds:uri="http://schemas.microsoft.com/office/infopath/2007/PartnerControls"/>
    <ds:schemaRef ds:uri="83cd2334-221a-48c3-9034-bfd1542dfe28"/>
  </ds:schemaRefs>
</ds:datastoreItem>
</file>

<file path=customXml/itemProps97.xml><?xml version="1.0" encoding="utf-8"?>
<ds:datastoreItem xmlns:ds="http://schemas.openxmlformats.org/officeDocument/2006/customXml" ds:itemID="{24F08EDF-AC1B-4DC5-812D-D14D2552FE4E}">
  <ds:schemaRefs>
    <ds:schemaRef ds:uri="http://schemas.microsoft.com/sharepoint/v3/contenttype/forms"/>
  </ds:schemaRefs>
</ds:datastoreItem>
</file>

<file path=customXml/itemProps98.xml><?xml version="1.0" encoding="utf-8"?>
<ds:datastoreItem xmlns:ds="http://schemas.openxmlformats.org/officeDocument/2006/customXml" ds:itemID="{11F98F69-7518-4AE2-AE7B-E037DC9DDC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99.xml><?xml version="1.0" encoding="utf-8"?>
<ds:datastoreItem xmlns:ds="http://schemas.openxmlformats.org/officeDocument/2006/customXml" ds:itemID="{B7210D22-21ED-49AE-AFFA-3CE2E636002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Brand_template_16-9_Consumer_GREEN_1</Template>
  <TotalTime>4935</TotalTime>
  <Words>1219</Words>
  <Application>Microsoft Office PowerPoint</Application>
  <PresentationFormat>Custom</PresentationFormat>
  <Paragraphs>124</Paragraphs>
  <Slides>28</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Consolas</vt:lpstr>
      <vt:lpstr>Segoe Print</vt:lpstr>
      <vt:lpstr>Segoe UI</vt:lpstr>
      <vt:lpstr>Segoe UI Light</vt:lpstr>
      <vt:lpstr>Wingdings</vt:lpstr>
      <vt:lpstr>WHITE TEMPLATE</vt:lpstr>
      <vt:lpstr>Creating Chat Bots with Microsoft Bot Framework</vt:lpstr>
      <vt:lpstr>What is a bot?</vt:lpstr>
      <vt:lpstr>PowerPoint Presentation</vt:lpstr>
      <vt:lpstr>A bot is not magic</vt:lpstr>
      <vt:lpstr>A bot does not inherently make artificial intelligence easier</vt:lpstr>
      <vt:lpstr>A bot does not inherently make machine learning easier</vt:lpstr>
      <vt:lpstr>A bot is an app </vt:lpstr>
      <vt:lpstr>Command Line</vt:lpstr>
      <vt:lpstr>Menus</vt:lpstr>
      <vt:lpstr>Websites</vt:lpstr>
      <vt:lpstr>PowerPoint Presentation</vt:lpstr>
      <vt:lpstr>A bot does not need AI, ML or any other TLA</vt:lpstr>
      <vt:lpstr>Do you really need speech support?</vt:lpstr>
      <vt:lpstr>What can a bot do for your users?</vt:lpstr>
      <vt:lpstr>FAQ bot</vt:lpstr>
      <vt:lpstr>Dialog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Implementing NLP</vt:lpstr>
      <vt:lpstr>Resources</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goes here</dc:title>
  <dc:subject>&lt;Speech title here&gt;</dc:subject>
  <dc:creator>Microsoft Office User</dc:creator>
  <cp:keywords>MSVID, Brand Guidelines, Branding, Visual Identity, grid</cp:keywords>
  <dc:description>Template: Maryfj_x000d_
Formatting: _x000d_
Audience Type:</dc:description>
  <cp:lastModifiedBy>Christopher Harrison</cp:lastModifiedBy>
  <cp:revision>220</cp:revision>
  <dcterms:created xsi:type="dcterms:W3CDTF">2015-06-04T21:40:17Z</dcterms:created>
  <dcterms:modified xsi:type="dcterms:W3CDTF">2018-03-06T16:28:05Z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0x010100674EDBEC711BD14FBA6FF5C10FEFEAC7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